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310" r:id="rId6"/>
    <p:sldId id="300" r:id="rId7"/>
    <p:sldId id="288" r:id="rId8"/>
    <p:sldId id="289" r:id="rId9"/>
    <p:sldId id="290" r:id="rId10"/>
    <p:sldId id="303" r:id="rId11"/>
    <p:sldId id="293" r:id="rId12"/>
    <p:sldId id="305" r:id="rId13"/>
    <p:sldId id="291" r:id="rId14"/>
    <p:sldId id="308" r:id="rId15"/>
    <p:sldId id="309" r:id="rId16"/>
    <p:sldId id="302" r:id="rId17"/>
    <p:sldId id="294" r:id="rId18"/>
    <p:sldId id="301" r:id="rId19"/>
    <p:sldId id="295" r:id="rId20"/>
    <p:sldId id="298" r:id="rId21"/>
    <p:sldId id="304" r:id="rId22"/>
    <p:sldId id="307" r:id="rId23"/>
    <p:sldId id="299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92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8DDE4D-54BB-6B69-0E64-0B10E7DFE265}" v="59" dt="2023-05-24T23:27:24.372"/>
    <p1510:client id="{91455CBF-F615-4B07-7F19-4A5DF36EF190}" v="86" dt="2023-05-24T21:48:21.436"/>
    <p1510:client id="{EA864EE5-3D91-4EA8-AD12-572F7DCDF12E}" v="159" dt="2023-05-23T20:08:39.718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1C0BC68-A810-4B5F-92EF-C6470DBD2260}">
      <dgm:prSet phldrT="[Text]" custT="1"/>
      <dgm:spPr/>
      <dgm:t>
        <a:bodyPr/>
        <a:lstStyle/>
        <a:p>
          <a:r>
            <a:rPr lang="en-US" sz="2000" dirty="0"/>
            <a:t>Aviation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DCC0BBCA-D868-4FF6-B174-2CC347601C09}" type="parTrans" cxnId="{E25CC5FC-6634-43C9-B82A-600821DFEB2A}">
      <dgm:prSet/>
      <dgm:spPr/>
      <dgm:t>
        <a:bodyPr/>
        <a:lstStyle/>
        <a:p>
          <a:endParaRPr lang="en-US"/>
        </a:p>
      </dgm:t>
    </dgm:pt>
    <dgm:pt modelId="{F5287809-3C15-4CCC-8752-80339C1152A5}" type="sibTrans" cxnId="{E25CC5FC-6634-43C9-B82A-600821DFEB2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EC30385C-94E2-463C-9938-AC727EF3A0BD}">
      <dgm:prSet phldrT="[Text]" custT="1"/>
      <dgm:spPr/>
      <dgm:t>
        <a:bodyPr/>
        <a:lstStyle/>
        <a:p>
          <a:r>
            <a:rPr lang="en-US" sz="1600" dirty="0"/>
            <a:t>Project Lead the Way</a:t>
          </a:r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58DF4C60-3566-42CD-B46D-A4F7342C86B5}" type="parTrans" cxnId="{4C6667EF-B515-4AD7-B1AE-F2348ABE3E9E}">
      <dgm:prSet/>
      <dgm:spPr/>
      <dgm:t>
        <a:bodyPr/>
        <a:lstStyle/>
        <a:p>
          <a:endParaRPr lang="en-US"/>
        </a:p>
      </dgm:t>
    </dgm:pt>
    <dgm:pt modelId="{08A01995-8A59-4BE3-9C91-CE9AECB335DE}" type="sibTrans" cxnId="{4C6667EF-B515-4AD7-B1AE-F2348ABE3E9E}">
      <dgm:prSet/>
      <dgm:spPr/>
      <dgm:t>
        <a:bodyPr/>
        <a:lstStyle/>
        <a:p>
          <a:endParaRPr lang="en-US"/>
        </a:p>
      </dgm:t>
    </dgm:pt>
    <dgm:pt modelId="{5D787C97-D980-4440-B210-928D6982299A}">
      <dgm:prSet phldrT="[Text]" custT="1"/>
      <dgm:spPr/>
      <dgm:t>
        <a:bodyPr/>
        <a:lstStyle/>
        <a:p>
          <a:r>
            <a:rPr lang="en-US" sz="1800" b="1" dirty="0"/>
            <a:t>Standards Based Grading &amp; Report Cards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D85245B8-A960-43B4-AB37-E2A2097E6463}" type="parTrans" cxnId="{87BE6BD6-C499-4615-8EF5-B677B4CFE8C6}">
      <dgm:prSet/>
      <dgm:spPr/>
      <dgm:t>
        <a:bodyPr/>
        <a:lstStyle/>
        <a:p>
          <a:endParaRPr lang="en-US"/>
        </a:p>
      </dgm:t>
    </dgm:pt>
    <dgm:pt modelId="{C1CF9C7E-E63B-423A-9EB1-3CB2E27F093C}" type="sibTrans" cxnId="{87BE6BD6-C499-4615-8EF5-B677B4CFE8C6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89EC74D7-8ED6-4609-997D-DDAF8AB36679}">
      <dgm:prSet phldrT="[Text]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Level 1-4</a:t>
          </a:r>
          <a:endParaRPr lang="en-US" sz="1600" dirty="0"/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0698AAB8-4775-4A7F-A278-8DD90161C1F5}" type="parTrans" cxnId="{D735CEB7-C537-4EB1-B47E-8C0A39B59309}">
      <dgm:prSet/>
      <dgm:spPr/>
      <dgm:t>
        <a:bodyPr/>
        <a:lstStyle/>
        <a:p>
          <a:endParaRPr lang="en-US"/>
        </a:p>
      </dgm:t>
    </dgm:pt>
    <dgm:pt modelId="{17559087-0E7E-42E7-8DC5-4B772FD58A02}" type="sibTrans" cxnId="{D735CEB7-C537-4EB1-B47E-8C0A39B59309}">
      <dgm:prSet/>
      <dgm:spPr/>
      <dgm:t>
        <a:bodyPr/>
        <a:lstStyle/>
        <a:p>
          <a:endParaRPr lang="en-US"/>
        </a:p>
      </dgm:t>
    </dgm:pt>
    <dgm:pt modelId="{7E5BF415-DD7C-46CE-81EA-C533FD19D64E}">
      <dgm:prSet phldrT="[Text]" custT="1"/>
      <dgm:spPr/>
      <dgm:t>
        <a:bodyPr/>
        <a:lstStyle/>
        <a:p>
          <a:r>
            <a:rPr lang="en-US" sz="2000" b="1" dirty="0"/>
            <a:t>Partners in Education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496D105-5B69-4ADE-96EF-122A5A850C05}" type="parTrans" cxnId="{4113378F-425D-41CC-A9CB-1FFF4FEF0016}">
      <dgm:prSet/>
      <dgm:spPr/>
      <dgm:t>
        <a:bodyPr/>
        <a:lstStyle/>
        <a:p>
          <a:endParaRPr lang="en-US"/>
        </a:p>
      </dgm:t>
    </dgm:pt>
    <dgm:pt modelId="{1F5FC802-6D69-4E46-BE07-5E20756FDADA}" type="sibTrans" cxnId="{4113378F-425D-41CC-A9CB-1FFF4FEF0016}">
      <dgm:prSet/>
      <dgm:spPr/>
      <dgm:t>
        <a:bodyPr/>
        <a:lstStyle/>
        <a:p>
          <a:endParaRPr lang="en-US"/>
        </a:p>
      </dgm:t>
    </dgm:pt>
    <dgm:pt modelId="{4537B24E-F32C-4F73-9C4F-EDE47D952988}">
      <dgm:prSet phldrT="[Text]" custT="1"/>
      <dgm:spPr/>
      <dgm:t>
        <a:bodyPr/>
        <a:lstStyle/>
        <a:p>
          <a:r>
            <a:rPr lang="en-US" sz="1600" dirty="0"/>
            <a:t>Great Basin Aviation</a:t>
          </a:r>
        </a:p>
      </dgm:t>
      <dgm:extLst>
        <a:ext uri="{E40237B7-FDA0-4F09-8148-C483321AD2D9}">
          <dgm14:cNvPr xmlns:dgm14="http://schemas.microsoft.com/office/drawing/2010/diagram" id="0" name="" title="Step 3 task description"/>
        </a:ext>
      </dgm:extLst>
    </dgm:pt>
    <dgm:pt modelId="{26742A97-67F7-4478-B770-44761CF89C6A}" type="parTrans" cxnId="{13B7E9B1-D150-4219-A314-09B055A18888}">
      <dgm:prSet/>
      <dgm:spPr/>
      <dgm:t>
        <a:bodyPr/>
        <a:lstStyle/>
        <a:p>
          <a:endParaRPr lang="en-US"/>
        </a:p>
      </dgm:t>
    </dgm:pt>
    <dgm:pt modelId="{0CA7C5B6-FD4A-4DEC-8D86-06439C70E349}" type="sibTrans" cxnId="{13B7E9B1-D150-4219-A314-09B055A18888}">
      <dgm:prSet/>
      <dgm:spPr/>
      <dgm:t>
        <a:bodyPr/>
        <a:lstStyle/>
        <a:p>
          <a:endParaRPr lang="en-US"/>
        </a:p>
      </dgm:t>
    </dgm:pt>
    <dgm:pt modelId="{B5446597-79E7-4762-BA53-6548F31530A7}">
      <dgm:prSet phldrT="[Text]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 FOSS Integration</a:t>
          </a:r>
          <a:endParaRPr lang="en-US" sz="1600" dirty="0"/>
        </a:p>
      </dgm:t>
    </dgm:pt>
    <dgm:pt modelId="{0233FA71-4D6D-4853-A4AA-40834F46506B}" type="parTrans" cxnId="{D7723192-5A15-4305-8B2C-938B202AB086}">
      <dgm:prSet/>
      <dgm:spPr/>
      <dgm:t>
        <a:bodyPr/>
        <a:lstStyle/>
        <a:p>
          <a:endParaRPr lang="en-US"/>
        </a:p>
      </dgm:t>
    </dgm:pt>
    <dgm:pt modelId="{8272BE74-EACE-4E0B-A81D-DF800D87569F}" type="sibTrans" cxnId="{D7723192-5A15-4305-8B2C-938B202AB086}">
      <dgm:prSet/>
      <dgm:spPr/>
      <dgm:t>
        <a:bodyPr/>
        <a:lstStyle/>
        <a:p>
          <a:endParaRPr lang="en-US"/>
        </a:p>
      </dgm:t>
    </dgm:pt>
    <dgm:pt modelId="{820BBFEE-DF64-4D92-B301-9FAA74709D1F}">
      <dgm:prSet phldrT="[Text]" phldr="0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Eliminates letter grades</a:t>
          </a:r>
          <a:endParaRPr lang="en-US" sz="1600" dirty="0"/>
        </a:p>
      </dgm:t>
    </dgm:pt>
    <dgm:pt modelId="{AD40B50F-BD7B-401B-83F7-C5AD73DE40E6}" type="parTrans" cxnId="{E7783933-ED52-4F4E-8A52-24F999FC86D9}">
      <dgm:prSet/>
      <dgm:spPr/>
      <dgm:t>
        <a:bodyPr/>
        <a:lstStyle/>
        <a:p>
          <a:endParaRPr lang="en-US"/>
        </a:p>
      </dgm:t>
    </dgm:pt>
    <dgm:pt modelId="{25B9A11F-2269-44FC-A134-B27579F830C0}" type="sibTrans" cxnId="{E7783933-ED52-4F4E-8A52-24F999FC86D9}">
      <dgm:prSet/>
      <dgm:spPr/>
      <dgm:t>
        <a:bodyPr/>
        <a:lstStyle/>
        <a:p>
          <a:endParaRPr lang="en-US"/>
        </a:p>
      </dgm:t>
    </dgm:pt>
    <dgm:pt modelId="{129662DD-405A-4B1A-AC34-14BCC38CDDE6}">
      <dgm:prSet phldrT="[Text]" custT="1"/>
      <dgm:spPr/>
      <dgm:t>
        <a:bodyPr/>
        <a:lstStyle/>
        <a:p>
          <a:r>
            <a:rPr lang="en-US" sz="1600" dirty="0"/>
            <a:t>Pathway to Aviation</a:t>
          </a:r>
        </a:p>
      </dgm:t>
    </dgm:pt>
    <dgm:pt modelId="{71029A48-7F97-4440-8DB2-0D925A37DC6C}" type="parTrans" cxnId="{18688E18-C69E-4829-B0FD-2245CE5564CD}">
      <dgm:prSet/>
      <dgm:spPr/>
      <dgm:t>
        <a:bodyPr/>
        <a:lstStyle/>
        <a:p>
          <a:endParaRPr lang="en-US"/>
        </a:p>
      </dgm:t>
    </dgm:pt>
    <dgm:pt modelId="{9045D7CC-6D04-4E1A-892A-F57A74984ABF}" type="sibTrans" cxnId="{18688E18-C69E-4829-B0FD-2245CE5564CD}">
      <dgm:prSet/>
      <dgm:spPr/>
      <dgm:t>
        <a:bodyPr/>
        <a:lstStyle/>
        <a:p>
          <a:endParaRPr lang="en-US"/>
        </a:p>
      </dgm:t>
    </dgm:pt>
    <dgm:pt modelId="{C7F555F3-7525-4DE7-9075-618645F6A1BF}">
      <dgm:prSet phldr="0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Robotics </a:t>
          </a:r>
        </a:p>
      </dgm:t>
    </dgm:pt>
    <dgm:pt modelId="{294EF449-3348-4EAD-90E6-9B8283E74131}" type="parTrans" cxnId="{DE0F4025-FC56-4A7A-8751-9CC5EAFAAD72}">
      <dgm:prSet/>
      <dgm:spPr/>
      <dgm:t>
        <a:bodyPr/>
        <a:lstStyle/>
        <a:p>
          <a:endParaRPr lang="en-US"/>
        </a:p>
      </dgm:t>
    </dgm:pt>
    <dgm:pt modelId="{7E02B9D0-5124-434B-A986-2EDF743F86E9}" type="sibTrans" cxnId="{DE0F4025-FC56-4A7A-8751-9CC5EAFAAD72}">
      <dgm:prSet/>
      <dgm:spPr/>
      <dgm:t>
        <a:bodyPr/>
        <a:lstStyle/>
        <a:p>
          <a:endParaRPr lang="en-US"/>
        </a:p>
      </dgm:t>
    </dgm:pt>
    <dgm:pt modelId="{1A0358C4-EC41-4F94-AD3F-E71B7658C2FC}">
      <dgm:prSet phldr="0" custT="1"/>
      <dgm:spPr/>
      <dgm:t>
        <a:bodyPr/>
        <a:lstStyle/>
        <a:p>
          <a:pPr rtl="0"/>
          <a:r>
            <a:rPr lang="en-US" sz="2000" dirty="0">
              <a:latin typeface="Cambria"/>
            </a:rPr>
            <a:t>Core Curriculum</a:t>
          </a:r>
        </a:p>
      </dgm:t>
    </dgm:pt>
    <dgm:pt modelId="{0AD53DB9-DA82-4931-9162-395A1B2A73B4}" type="parTrans" cxnId="{52138AD2-472C-497A-9956-7EB68264B24C}">
      <dgm:prSet/>
      <dgm:spPr/>
      <dgm:t>
        <a:bodyPr/>
        <a:lstStyle/>
        <a:p>
          <a:endParaRPr lang="en-US"/>
        </a:p>
      </dgm:t>
    </dgm:pt>
    <dgm:pt modelId="{4EA7B969-1D6B-41EF-8720-71FABAFA9E84}" type="sibTrans" cxnId="{52138AD2-472C-497A-9956-7EB68264B24C}">
      <dgm:prSet/>
      <dgm:spPr/>
      <dgm:t>
        <a:bodyPr/>
        <a:lstStyle/>
        <a:p>
          <a:endParaRPr lang="en-US"/>
        </a:p>
      </dgm:t>
    </dgm:pt>
    <dgm:pt modelId="{02ED1015-C8F3-4443-B51A-370755CCDB06}">
      <dgm:prSet phldr="0" custT="1"/>
      <dgm:spPr/>
      <dgm:t>
        <a:bodyPr/>
        <a:lstStyle/>
        <a:p>
          <a:pPr rtl="0"/>
          <a:r>
            <a:rPr lang="en-US" sz="1400" dirty="0">
              <a:latin typeface="Cambria"/>
            </a:rPr>
            <a:t>ELA – Benchmark</a:t>
          </a:r>
        </a:p>
      </dgm:t>
    </dgm:pt>
    <dgm:pt modelId="{6AFA6A84-DF44-4D42-89F3-104DC544D71C}" type="parTrans" cxnId="{E358AFE2-4285-4EEC-830F-56712BD7A93B}">
      <dgm:prSet/>
      <dgm:spPr/>
      <dgm:t>
        <a:bodyPr/>
        <a:lstStyle/>
        <a:p>
          <a:endParaRPr lang="en-US"/>
        </a:p>
      </dgm:t>
    </dgm:pt>
    <dgm:pt modelId="{2B259961-1307-42C4-8DA2-D42C20155EBD}" type="sibTrans" cxnId="{E358AFE2-4285-4EEC-830F-56712BD7A93B}">
      <dgm:prSet/>
      <dgm:spPr/>
      <dgm:t>
        <a:bodyPr/>
        <a:lstStyle/>
        <a:p>
          <a:endParaRPr lang="en-US"/>
        </a:p>
      </dgm:t>
    </dgm:pt>
    <dgm:pt modelId="{DC8041E6-ED58-4E86-AAD1-6E6932B55B5A}">
      <dgm:prSet phldr="0" custT="1"/>
      <dgm:spPr/>
      <dgm:t>
        <a:bodyPr/>
        <a:lstStyle/>
        <a:p>
          <a:pPr rtl="0"/>
          <a:r>
            <a:rPr lang="en-US" sz="1400" dirty="0">
              <a:latin typeface="Cambria"/>
            </a:rPr>
            <a:t>Math – Bridges/</a:t>
          </a:r>
          <a:r>
            <a:rPr lang="en-US" sz="1400" dirty="0" err="1">
              <a:latin typeface="Cambria"/>
            </a:rPr>
            <a:t>EnVision</a:t>
          </a:r>
          <a:endParaRPr lang="en-US" sz="1400" dirty="0"/>
        </a:p>
      </dgm:t>
    </dgm:pt>
    <dgm:pt modelId="{556A9EB6-2DE5-4E17-ADA2-07665DE21653}" type="parTrans" cxnId="{9B65F5F8-44C9-4B10-981B-B83A5E795959}">
      <dgm:prSet/>
      <dgm:spPr/>
      <dgm:t>
        <a:bodyPr/>
        <a:lstStyle/>
        <a:p>
          <a:endParaRPr lang="en-US"/>
        </a:p>
      </dgm:t>
    </dgm:pt>
    <dgm:pt modelId="{0D609B43-9E79-476A-910C-BFA3F8E15FFD}" type="sibTrans" cxnId="{9B65F5F8-44C9-4B10-981B-B83A5E795959}">
      <dgm:prSet/>
      <dgm:spPr/>
      <dgm:t>
        <a:bodyPr/>
        <a:lstStyle/>
        <a:p>
          <a:endParaRPr lang="en-US"/>
        </a:p>
      </dgm:t>
    </dgm:pt>
    <dgm:pt modelId="{A76DCCA8-C212-4441-8183-8F61A94C6457}">
      <dgm:prSet phldr="0" custT="1"/>
      <dgm:spPr/>
      <dgm:t>
        <a:bodyPr/>
        <a:lstStyle/>
        <a:p>
          <a:pPr rtl="0"/>
          <a:r>
            <a:rPr lang="en-US" sz="1400" dirty="0">
              <a:latin typeface="Cambria"/>
            </a:rPr>
            <a:t>Science – Foss</a:t>
          </a:r>
        </a:p>
      </dgm:t>
    </dgm:pt>
    <dgm:pt modelId="{B80816D8-07C5-4513-A0E6-B4F83B47D94A}" type="parTrans" cxnId="{524C6A69-BFE9-4ADA-AD46-F177D2D58D8E}">
      <dgm:prSet/>
      <dgm:spPr/>
      <dgm:t>
        <a:bodyPr/>
        <a:lstStyle/>
        <a:p>
          <a:endParaRPr lang="en-US"/>
        </a:p>
      </dgm:t>
    </dgm:pt>
    <dgm:pt modelId="{434DD6B0-56C9-484D-A9F6-06A1FECF8047}" type="sibTrans" cxnId="{524C6A69-BFE9-4ADA-AD46-F177D2D58D8E}">
      <dgm:prSet/>
      <dgm:spPr/>
      <dgm:t>
        <a:bodyPr/>
        <a:lstStyle/>
        <a:p>
          <a:endParaRPr lang="en-US"/>
        </a:p>
      </dgm:t>
    </dgm:pt>
    <dgm:pt modelId="{71E7C0F3-6138-4DB2-BC1D-C23768A53EB3}">
      <dgm:prSet phldr="0" custT="1"/>
      <dgm:spPr/>
      <dgm:t>
        <a:bodyPr/>
        <a:lstStyle/>
        <a:p>
          <a:pPr rtl="0"/>
          <a:r>
            <a:rPr lang="en-US" sz="1400" dirty="0">
              <a:latin typeface="Cambria"/>
            </a:rPr>
            <a:t>Social Studies – Scott Foresman</a:t>
          </a:r>
          <a:endParaRPr lang="en-US" sz="1400" dirty="0"/>
        </a:p>
      </dgm:t>
    </dgm:pt>
    <dgm:pt modelId="{563AFADE-C53A-46B1-A3A5-3FBB4DFD26DA}" type="parTrans" cxnId="{A0984E04-A7BE-4AAE-8BDB-580EAB78FF79}">
      <dgm:prSet/>
      <dgm:spPr/>
      <dgm:t>
        <a:bodyPr/>
        <a:lstStyle/>
        <a:p>
          <a:endParaRPr lang="en-US"/>
        </a:p>
      </dgm:t>
    </dgm:pt>
    <dgm:pt modelId="{C97B0446-3730-465D-8DA2-6B68A54F4E83}" type="sibTrans" cxnId="{A0984E04-A7BE-4AAE-8BDB-580EAB78FF79}">
      <dgm:prSet/>
      <dgm:spPr/>
      <dgm:t>
        <a:bodyPr/>
        <a:lstStyle/>
        <a:p>
          <a:endParaRPr lang="en-US"/>
        </a:p>
      </dgm:t>
    </dgm:pt>
    <dgm:pt modelId="{B0A83E0E-F8E8-4FD7-8B71-7B0A0CD39FAE}">
      <dgm:prSet phldr="0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Focus on mastery</a:t>
          </a:r>
        </a:p>
      </dgm:t>
    </dgm:pt>
    <dgm:pt modelId="{38D5EEC3-C6B7-456F-BCE0-9FCC4A4ABAF0}" type="parTrans" cxnId="{AE58E09B-9424-4E0F-B8BC-55F8B055FC02}">
      <dgm:prSet/>
      <dgm:spPr/>
      <dgm:t>
        <a:bodyPr/>
        <a:lstStyle/>
        <a:p>
          <a:endParaRPr lang="en-US"/>
        </a:p>
      </dgm:t>
    </dgm:pt>
    <dgm:pt modelId="{9C2BD98E-4E17-4536-A9E0-72E73A48C8EF}" type="sibTrans" cxnId="{AE58E09B-9424-4E0F-B8BC-55F8B055FC02}">
      <dgm:prSet/>
      <dgm:spPr/>
      <dgm:t>
        <a:bodyPr/>
        <a:lstStyle/>
        <a:p>
          <a:endParaRPr lang="en-US"/>
        </a:p>
      </dgm:t>
    </dgm:pt>
    <dgm:pt modelId="{CD66CEFB-8691-4D3E-AD43-79D4A4E95BAF}">
      <dgm:prSet phldr="0" custT="1"/>
      <dgm:spPr/>
      <dgm:t>
        <a:bodyPr/>
        <a:lstStyle/>
        <a:p>
          <a:pPr rtl="0"/>
          <a:r>
            <a:rPr lang="en-US" sz="1600" dirty="0">
              <a:latin typeface="Cambria"/>
            </a:rPr>
            <a:t>Growth Mindset</a:t>
          </a:r>
        </a:p>
      </dgm:t>
    </dgm:pt>
    <dgm:pt modelId="{2DD35E6C-A85E-4819-8D6C-30CDB5932D25}" type="parTrans" cxnId="{F7CA673D-789D-4ED8-98E6-AC0329F85A00}">
      <dgm:prSet/>
      <dgm:spPr/>
      <dgm:t>
        <a:bodyPr/>
        <a:lstStyle/>
        <a:p>
          <a:endParaRPr lang="en-US"/>
        </a:p>
      </dgm:t>
    </dgm:pt>
    <dgm:pt modelId="{268D257A-8E5F-4B3E-80CA-9621E6C3B67E}" type="sibTrans" cxnId="{F7CA673D-789D-4ED8-98E6-AC0329F85A00}">
      <dgm:prSet/>
      <dgm:spPr/>
      <dgm:t>
        <a:bodyPr/>
        <a:lstStyle/>
        <a:p>
          <a:endParaRPr lang="en-US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</dgm:pt>
    <dgm:pt modelId="{1B801E4F-685A-426A-B90D-1DF0B72DDC86}" type="pres">
      <dgm:prSet presAssocID="{1A0358C4-EC41-4F94-AD3F-E71B7658C2FC}" presName="composite" presStyleCnt="0"/>
      <dgm:spPr/>
    </dgm:pt>
    <dgm:pt modelId="{D0E5AD89-69EA-42CA-A753-4DBD289CFCDB}" type="pres">
      <dgm:prSet presAssocID="{1A0358C4-EC41-4F94-AD3F-E71B7658C2F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A094BE-5309-4145-909C-74BC79E28605}" type="pres">
      <dgm:prSet presAssocID="{1A0358C4-EC41-4F94-AD3F-E71B7658C2FC}" presName="parSh" presStyleLbl="node1" presStyleIdx="0" presStyleCnt="4" custLinFactY="-21557" custLinFactNeighborX="19992" custLinFactNeighborY="-100000"/>
      <dgm:spPr/>
    </dgm:pt>
    <dgm:pt modelId="{E30056C7-F274-4214-992F-327D52DCACC6}" type="pres">
      <dgm:prSet presAssocID="{1A0358C4-EC41-4F94-AD3F-E71B7658C2FC}" presName="desTx" presStyleLbl="fgAcc1" presStyleIdx="0" presStyleCnt="4" custScaleX="111601" custScaleY="95118" custLinFactNeighborX="1835" custLinFactNeighborY="8419">
        <dgm:presLayoutVars>
          <dgm:bulletEnabled val="1"/>
        </dgm:presLayoutVars>
      </dgm:prSet>
      <dgm:spPr/>
    </dgm:pt>
    <dgm:pt modelId="{52773EAC-7517-4C9B-93E3-388A518AA42A}" type="pres">
      <dgm:prSet presAssocID="{4EA7B969-1D6B-41EF-8720-71FABAFA9E84}" presName="sibTrans" presStyleLbl="sibTrans2D1" presStyleIdx="0" presStyleCnt="3"/>
      <dgm:spPr/>
    </dgm:pt>
    <dgm:pt modelId="{F8D23D23-6C33-4D05-B33D-78BF86201281}" type="pres">
      <dgm:prSet presAssocID="{4EA7B969-1D6B-41EF-8720-71FABAFA9E84}" presName="connTx" presStyleLbl="sibTrans2D1" presStyleIdx="0" presStyleCnt="3"/>
      <dgm:spPr/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B36A994-60A6-447D-8D30-19D2F536511E}" type="pres">
      <dgm:prSet presAssocID="{C1C0BC68-A810-4B5F-92EF-C6470DBD2260}" presName="parSh" presStyleLbl="node1" presStyleIdx="1" presStyleCnt="4" custLinFactY="-25556" custLinFactNeighborX="1561" custLinFactNeighborY="-100000"/>
      <dgm:spPr/>
    </dgm:pt>
    <dgm:pt modelId="{9D677988-374B-4BBA-B73C-8BE59201B4AA}" type="pres">
      <dgm:prSet presAssocID="{C1C0BC68-A810-4B5F-92EF-C6470DBD2260}" presName="desTx" presStyleLbl="fgAcc1" presStyleIdx="1" presStyleCnt="4" custScaleY="99127" custLinFactNeighborX="-14910" custLinFactNeighborY="6908">
        <dgm:presLayoutVars>
          <dgm:bulletEnabled val="1"/>
        </dgm:presLayoutVars>
      </dgm:prSet>
      <dgm:spPr/>
    </dgm:pt>
    <dgm:pt modelId="{51EA4E37-9197-43C9-9502-961CC2F00719}" type="pres">
      <dgm:prSet presAssocID="{F5287809-3C15-4CCC-8752-80339C1152A5}" presName="sibTrans" presStyleLbl="sibTrans2D1" presStyleIdx="1" presStyleCnt="3"/>
      <dgm:spPr/>
    </dgm:pt>
    <dgm:pt modelId="{6D356879-97F7-4A4F-8954-7F876FCD0A2F}" type="pres">
      <dgm:prSet presAssocID="{F5287809-3C15-4CCC-8752-80339C1152A5}" presName="connTx" presStyleLbl="sibTrans2D1" presStyleIdx="1" presStyleCnt="3"/>
      <dgm:spPr/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BB0ABCB-2373-47ED-9774-278F8EE9E9B2}" type="pres">
      <dgm:prSet presAssocID="{5D787C97-D980-4440-B210-928D6982299A}" presName="parSh" presStyleLbl="node1" presStyleIdx="2" presStyleCnt="4" custScaleY="101661" custLinFactY="-1666" custLinFactNeighborX="4153" custLinFactNeighborY="-100000"/>
      <dgm:spPr/>
    </dgm:pt>
    <dgm:pt modelId="{93C83A52-6E6B-41FD-9424-D118FD751CED}" type="pres">
      <dgm:prSet presAssocID="{5D787C97-D980-4440-B210-928D6982299A}" presName="desTx" presStyleLbl="fgAcc1" presStyleIdx="2" presStyleCnt="4" custScaleX="102561" custScaleY="94807" custLinFactNeighborX="-17287" custLinFactNeighborY="13034">
        <dgm:presLayoutVars>
          <dgm:bulletEnabled val="1"/>
        </dgm:presLayoutVars>
      </dgm:prSet>
      <dgm:spPr/>
    </dgm:pt>
    <dgm:pt modelId="{A66EA167-6AD2-4AA4-A421-59E2B4561DDF}" type="pres">
      <dgm:prSet presAssocID="{C1CF9C7E-E63B-423A-9EB1-3CB2E27F093C}" presName="sibTrans" presStyleLbl="sibTrans2D1" presStyleIdx="2" presStyleCnt="3"/>
      <dgm:spPr/>
    </dgm:pt>
    <dgm:pt modelId="{84AB7DF1-E716-46D2-8886-4D0AF1B8C8A8}" type="pres">
      <dgm:prSet presAssocID="{C1CF9C7E-E63B-423A-9EB1-3CB2E27F093C}" presName="connTx" presStyleLbl="sibTrans2D1" presStyleIdx="2" presStyleCnt="3"/>
      <dgm:spPr/>
    </dgm:pt>
    <dgm:pt modelId="{21E31B03-7874-4FDF-9737-EAFFCD11494C}" type="pres">
      <dgm:prSet presAssocID="{7E5BF415-DD7C-46CE-81EA-C533FD19D64E}" presName="composite" presStyleCnt="0"/>
      <dgm:spPr/>
    </dgm:pt>
    <dgm:pt modelId="{C51586F8-6FAF-4530-806B-429518E699E2}" type="pres">
      <dgm:prSet presAssocID="{7E5BF415-DD7C-46CE-81EA-C533FD19D64E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371716-205E-4EF6-A7ED-14278F63B034}" type="pres">
      <dgm:prSet presAssocID="{7E5BF415-DD7C-46CE-81EA-C533FD19D64E}" presName="parSh" presStyleLbl="node1" presStyleIdx="3" presStyleCnt="4" custScaleY="113338" custLinFactY="-34701" custLinFactNeighborX="-1865" custLinFactNeighborY="-100000"/>
      <dgm:spPr/>
    </dgm:pt>
    <dgm:pt modelId="{D91F2413-E4E3-4058-AF8C-E44208B5C14B}" type="pres">
      <dgm:prSet presAssocID="{7E5BF415-DD7C-46CE-81EA-C533FD19D64E}" presName="desTx" presStyleLbl="fgAcc1" presStyleIdx="3" presStyleCnt="4" custScaleX="92291" custScaleY="104073" custLinFactNeighborX="-12097" custLinFactNeighborY="31051">
        <dgm:presLayoutVars>
          <dgm:bulletEnabled val="1"/>
        </dgm:presLayoutVars>
      </dgm:prSet>
      <dgm:spPr/>
    </dgm:pt>
  </dgm:ptLst>
  <dgm:cxnLst>
    <dgm:cxn modelId="{A0984E04-A7BE-4AAE-8BDB-580EAB78FF79}" srcId="{1A0358C4-EC41-4F94-AD3F-E71B7658C2FC}" destId="{71E7C0F3-6138-4DB2-BC1D-C23768A53EB3}" srcOrd="3" destOrd="0" parTransId="{563AFADE-C53A-46B1-A3A5-3FBB4DFD26DA}" sibTransId="{C97B0446-3730-465D-8DA2-6B68A54F4E83}"/>
    <dgm:cxn modelId="{18688E18-C69E-4829-B0FD-2245CE5564CD}" srcId="{7E5BF415-DD7C-46CE-81EA-C533FD19D64E}" destId="{129662DD-405A-4B1A-AC34-14BCC38CDDE6}" srcOrd="1" destOrd="0" parTransId="{71029A48-7F97-4440-8DB2-0D925A37DC6C}" sibTransId="{9045D7CC-6D04-4E1A-892A-F57A74984ABF}"/>
    <dgm:cxn modelId="{DFD74A1A-6454-40F7-93D6-3D9F64C10A52}" type="presOf" srcId="{F5287809-3C15-4CCC-8752-80339C1152A5}" destId="{51EA4E37-9197-43C9-9502-961CC2F00719}" srcOrd="0" destOrd="0" presId="urn:microsoft.com/office/officeart/2005/8/layout/process3"/>
    <dgm:cxn modelId="{59849E23-B05D-4076-8E57-0F2D3ADBED4D}" type="presOf" srcId="{7E5BF415-DD7C-46CE-81EA-C533FD19D64E}" destId="{3E371716-205E-4EF6-A7ED-14278F63B034}" srcOrd="1" destOrd="0" presId="urn:microsoft.com/office/officeart/2005/8/layout/process3"/>
    <dgm:cxn modelId="{DE0F4025-FC56-4A7A-8751-9CC5EAFAAD72}" srcId="{C1C0BC68-A810-4B5F-92EF-C6470DBD2260}" destId="{C7F555F3-7525-4DE7-9075-618645F6A1BF}" srcOrd="2" destOrd="0" parTransId="{294EF449-3348-4EAD-90E6-9B8283E74131}" sibTransId="{7E02B9D0-5124-434B-A986-2EDF743F86E9}"/>
    <dgm:cxn modelId="{E7783933-ED52-4F4E-8A52-24F999FC86D9}" srcId="{5D787C97-D980-4440-B210-928D6982299A}" destId="{820BBFEE-DF64-4D92-B301-9FAA74709D1F}" srcOrd="1" destOrd="0" parTransId="{AD40B50F-BD7B-401B-83F7-C5AD73DE40E6}" sibTransId="{25B9A11F-2269-44FC-A134-B27579F830C0}"/>
    <dgm:cxn modelId="{12627B34-B470-46CD-B243-A2EFFD6A94CB}" type="presOf" srcId="{5D787C97-D980-4440-B210-928D6982299A}" destId="{6BB0ABCB-2373-47ED-9774-278F8EE9E9B2}" srcOrd="1" destOrd="0" presId="urn:microsoft.com/office/officeart/2005/8/layout/process3"/>
    <dgm:cxn modelId="{21EF4438-4E1A-4B8D-B427-C69996ACED35}" type="presOf" srcId="{5D787C97-D980-4440-B210-928D6982299A}" destId="{EE1DFB8A-86A2-4C34-92A7-723C55E7CCDF}" srcOrd="0" destOrd="0" presId="urn:microsoft.com/office/officeart/2005/8/layout/process3"/>
    <dgm:cxn modelId="{89294839-5286-46FF-A611-BDF31B21D6E8}" type="presOf" srcId="{CD66CEFB-8691-4D3E-AD43-79D4A4E95BAF}" destId="{93C83A52-6E6B-41FD-9424-D118FD751CED}" srcOrd="0" destOrd="3" presId="urn:microsoft.com/office/officeart/2005/8/layout/process3"/>
    <dgm:cxn modelId="{F7CA673D-789D-4ED8-98E6-AC0329F85A00}" srcId="{5D787C97-D980-4440-B210-928D6982299A}" destId="{CD66CEFB-8691-4D3E-AD43-79D4A4E95BAF}" srcOrd="3" destOrd="0" parTransId="{2DD35E6C-A85E-4819-8D6C-30CDB5932D25}" sibTransId="{268D257A-8E5F-4B3E-80CA-9621E6C3B67E}"/>
    <dgm:cxn modelId="{D992F63D-02BC-46D3-AC15-1107950D8BAE}" type="presOf" srcId="{4537B24E-F32C-4F73-9C4F-EDE47D952988}" destId="{D91F2413-E4E3-4058-AF8C-E44208B5C14B}" srcOrd="0" destOrd="0" presId="urn:microsoft.com/office/officeart/2005/8/layout/process3"/>
    <dgm:cxn modelId="{EF8C3F64-24C9-466B-9C8C-5492BF1986CE}" type="presOf" srcId="{89EC74D7-8ED6-4609-997D-DDAF8AB36679}" destId="{93C83A52-6E6B-41FD-9424-D118FD751CED}" srcOrd="0" destOrd="0" presId="urn:microsoft.com/office/officeart/2005/8/layout/process3"/>
    <dgm:cxn modelId="{524C6A69-BFE9-4ADA-AD46-F177D2D58D8E}" srcId="{1A0358C4-EC41-4F94-AD3F-E71B7658C2FC}" destId="{A76DCCA8-C212-4441-8183-8F61A94C6457}" srcOrd="2" destOrd="0" parTransId="{B80816D8-07C5-4513-A0E6-B4F83B47D94A}" sibTransId="{434DD6B0-56C9-484D-A9F6-06A1FECF8047}"/>
    <dgm:cxn modelId="{43F1896A-2B5E-4CB3-9793-CAD887EBB201}" type="presOf" srcId="{820BBFEE-DF64-4D92-B301-9FAA74709D1F}" destId="{93C83A52-6E6B-41FD-9424-D118FD751CED}" srcOrd="0" destOrd="1" presId="urn:microsoft.com/office/officeart/2005/8/layout/process3"/>
    <dgm:cxn modelId="{7ACD7872-A4E3-4731-A2DA-B36971C3B8CE}" type="presOf" srcId="{C1C0BC68-A810-4B5F-92EF-C6470DBD2260}" destId="{3712DD02-33A5-46B6-B0E6-E3B73C051486}" srcOrd="0" destOrd="0" presId="urn:microsoft.com/office/officeart/2005/8/layout/process3"/>
    <dgm:cxn modelId="{E999F153-C9D3-4E85-A70C-40EDCA34C182}" type="presOf" srcId="{71E7C0F3-6138-4DB2-BC1D-C23768A53EB3}" destId="{E30056C7-F274-4214-992F-327D52DCACC6}" srcOrd="0" destOrd="3" presId="urn:microsoft.com/office/officeart/2005/8/layout/process3"/>
    <dgm:cxn modelId="{F7C80477-905B-43AD-8746-81D8D0894F1E}" type="presOf" srcId="{1A0358C4-EC41-4F94-AD3F-E71B7658C2FC}" destId="{D0E5AD89-69EA-42CA-A753-4DBD289CFCDB}" srcOrd="0" destOrd="0" presId="urn:microsoft.com/office/officeart/2005/8/layout/process3"/>
    <dgm:cxn modelId="{6FC81D8E-7241-4EC2-93E6-85526A1E7DE4}" type="presOf" srcId="{C1CF9C7E-E63B-423A-9EB1-3CB2E27F093C}" destId="{84AB7DF1-E716-46D2-8886-4D0AF1B8C8A8}" srcOrd="1" destOrd="0" presId="urn:microsoft.com/office/officeart/2005/8/layout/process3"/>
    <dgm:cxn modelId="{4FCC698E-B6A6-481F-8658-19362C7901E0}" type="presOf" srcId="{C1C0BC68-A810-4B5F-92EF-C6470DBD2260}" destId="{DB36A994-60A6-447D-8D30-19D2F536511E}" srcOrd="1" destOrd="0" presId="urn:microsoft.com/office/officeart/2005/8/layout/process3"/>
    <dgm:cxn modelId="{4113378F-425D-41CC-A9CB-1FFF4FEF0016}" srcId="{51FB8555-540F-4EF7-8D46-8ABB018A3B6F}" destId="{7E5BF415-DD7C-46CE-81EA-C533FD19D64E}" srcOrd="3" destOrd="0" parTransId="{3496D105-5B69-4ADE-96EF-122A5A850C05}" sibTransId="{1F5FC802-6D69-4E46-BE07-5E20756FDADA}"/>
    <dgm:cxn modelId="{D7723192-5A15-4305-8B2C-938B202AB086}" srcId="{C1C0BC68-A810-4B5F-92EF-C6470DBD2260}" destId="{B5446597-79E7-4762-BA53-6548F31530A7}" srcOrd="1" destOrd="0" parTransId="{0233FA71-4D6D-4853-A4AA-40834F46506B}" sibTransId="{8272BE74-EACE-4E0B-A81D-DF800D87569F}"/>
    <dgm:cxn modelId="{0E93C294-7E99-4A17-929B-E377C38C3612}" type="presOf" srcId="{B0A83E0E-F8E8-4FD7-8B71-7B0A0CD39FAE}" destId="{93C83A52-6E6B-41FD-9424-D118FD751CED}" srcOrd="0" destOrd="2" presId="urn:microsoft.com/office/officeart/2005/8/layout/process3"/>
    <dgm:cxn modelId="{B9A63C9A-46A9-4696-9506-3D01ACE18E12}" type="presOf" srcId="{7E5BF415-DD7C-46CE-81EA-C533FD19D64E}" destId="{C51586F8-6FAF-4530-806B-429518E699E2}" srcOrd="0" destOrd="0" presId="urn:microsoft.com/office/officeart/2005/8/layout/process3"/>
    <dgm:cxn modelId="{AE58E09B-9424-4E0F-B8BC-55F8B055FC02}" srcId="{5D787C97-D980-4440-B210-928D6982299A}" destId="{B0A83E0E-F8E8-4FD7-8B71-7B0A0CD39FAE}" srcOrd="2" destOrd="0" parTransId="{38D5EEC3-C6B7-456F-BCE0-9FCC4A4ABAF0}" sibTransId="{9C2BD98E-4E17-4536-A9E0-72E73A48C8EF}"/>
    <dgm:cxn modelId="{2E7DE7A7-1C51-42C1-959A-6791F7E7710A}" type="presOf" srcId="{4EA7B969-1D6B-41EF-8720-71FABAFA9E84}" destId="{F8D23D23-6C33-4D05-B33D-78BF86201281}" srcOrd="1" destOrd="0" presId="urn:microsoft.com/office/officeart/2005/8/layout/process3"/>
    <dgm:cxn modelId="{74BAA3A9-6487-4B12-B548-1FAE15D40133}" type="presOf" srcId="{C1CF9C7E-E63B-423A-9EB1-3CB2E27F093C}" destId="{A66EA167-6AD2-4AA4-A421-59E2B4561DDF}" srcOrd="0" destOrd="0" presId="urn:microsoft.com/office/officeart/2005/8/layout/process3"/>
    <dgm:cxn modelId="{13B7E9B1-D150-4219-A314-09B055A18888}" srcId="{7E5BF415-DD7C-46CE-81EA-C533FD19D64E}" destId="{4537B24E-F32C-4F73-9C4F-EDE47D952988}" srcOrd="0" destOrd="0" parTransId="{26742A97-67F7-4478-B770-44761CF89C6A}" sibTransId="{0CA7C5B6-FD4A-4DEC-8D86-06439C70E349}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619E5CBA-222E-481F-BE89-3E7E2C48F376}" type="presOf" srcId="{B5446597-79E7-4762-BA53-6548F31530A7}" destId="{9D677988-374B-4BBA-B73C-8BE59201B4AA}" srcOrd="0" destOrd="1" presId="urn:microsoft.com/office/officeart/2005/8/layout/process3"/>
    <dgm:cxn modelId="{6D4F79BB-E748-40AE-889F-BFD7E4F6CA13}" type="presOf" srcId="{A76DCCA8-C212-4441-8183-8F61A94C6457}" destId="{E30056C7-F274-4214-992F-327D52DCACC6}" srcOrd="0" destOrd="2" presId="urn:microsoft.com/office/officeart/2005/8/layout/process3"/>
    <dgm:cxn modelId="{14A782C6-8F05-486A-8CDE-11D96B4175E6}" type="presOf" srcId="{C7F555F3-7525-4DE7-9075-618645F6A1BF}" destId="{9D677988-374B-4BBA-B73C-8BE59201B4AA}" srcOrd="0" destOrd="2" presId="urn:microsoft.com/office/officeart/2005/8/layout/process3"/>
    <dgm:cxn modelId="{5443EFD0-4335-4714-BE19-22E3B790EB92}" type="presOf" srcId="{F5287809-3C15-4CCC-8752-80339C1152A5}" destId="{6D356879-97F7-4A4F-8954-7F876FCD0A2F}" srcOrd="1" destOrd="0" presId="urn:microsoft.com/office/officeart/2005/8/layout/process3"/>
    <dgm:cxn modelId="{52138AD2-472C-497A-9956-7EB68264B24C}" srcId="{51FB8555-540F-4EF7-8D46-8ABB018A3B6F}" destId="{1A0358C4-EC41-4F94-AD3F-E71B7658C2FC}" srcOrd="0" destOrd="0" parTransId="{0AD53DB9-DA82-4931-9162-395A1B2A73B4}" sibTransId="{4EA7B969-1D6B-41EF-8720-71FABAFA9E84}"/>
    <dgm:cxn modelId="{87BE6BD6-C499-4615-8EF5-B677B4CFE8C6}" srcId="{51FB8555-540F-4EF7-8D46-8ABB018A3B6F}" destId="{5D787C97-D980-4440-B210-928D6982299A}" srcOrd="2" destOrd="0" parTransId="{D85245B8-A960-43B4-AB37-E2A2097E6463}" sibTransId="{C1CF9C7E-E63B-423A-9EB1-3CB2E27F093C}"/>
    <dgm:cxn modelId="{E358AFE2-4285-4EEC-830F-56712BD7A93B}" srcId="{1A0358C4-EC41-4F94-AD3F-E71B7658C2FC}" destId="{02ED1015-C8F3-4443-B51A-370755CCDB06}" srcOrd="0" destOrd="0" parTransId="{6AFA6A84-DF44-4D42-89F3-104DC544D71C}" sibTransId="{2B259961-1307-42C4-8DA2-D42C20155EBD}"/>
    <dgm:cxn modelId="{C6B026E7-E9CA-43B2-A305-5002BBB02C4E}" type="presOf" srcId="{02ED1015-C8F3-4443-B51A-370755CCDB06}" destId="{E30056C7-F274-4214-992F-327D52DCACC6}" srcOrd="0" destOrd="0" presId="urn:microsoft.com/office/officeart/2005/8/layout/process3"/>
    <dgm:cxn modelId="{3AFB4EE7-A6A2-429F-833F-7C2E08E2ECF5}" type="presOf" srcId="{4EA7B969-1D6B-41EF-8720-71FABAFA9E84}" destId="{52773EAC-7517-4C9B-93E3-388A518AA42A}" srcOrd="0" destOrd="0" presId="urn:microsoft.com/office/officeart/2005/8/layout/process3"/>
    <dgm:cxn modelId="{4C6667EF-B515-4AD7-B1AE-F2348ABE3E9E}" srcId="{C1C0BC68-A810-4B5F-92EF-C6470DBD2260}" destId="{EC30385C-94E2-463C-9938-AC727EF3A0BD}" srcOrd="0" destOrd="0" parTransId="{58DF4C60-3566-42CD-B46D-A4F7342C86B5}" sibTransId="{08A01995-8A59-4BE3-9C91-CE9AECB335DE}"/>
    <dgm:cxn modelId="{1A7C35F0-B1D6-4F6C-A3FA-0C7ACF4EFB52}" type="presOf" srcId="{EC30385C-94E2-463C-9938-AC727EF3A0BD}" destId="{9D677988-374B-4BBA-B73C-8BE59201B4AA}" srcOrd="0" destOrd="0" presId="urn:microsoft.com/office/officeart/2005/8/layout/process3"/>
    <dgm:cxn modelId="{ED79DEF1-215D-432C-B207-3D05ECFF5CA3}" type="presOf" srcId="{129662DD-405A-4B1A-AC34-14BCC38CDDE6}" destId="{D91F2413-E4E3-4058-AF8C-E44208B5C14B}" srcOrd="0" destOrd="1" presId="urn:microsoft.com/office/officeart/2005/8/layout/process3"/>
    <dgm:cxn modelId="{A223A5F3-6379-4521-90A6-D40D44741BC0}" type="presOf" srcId="{DC8041E6-ED58-4E86-AAD1-6E6932B55B5A}" destId="{E30056C7-F274-4214-992F-327D52DCACC6}" srcOrd="0" destOrd="1" presId="urn:microsoft.com/office/officeart/2005/8/layout/process3"/>
    <dgm:cxn modelId="{9B65F5F8-44C9-4B10-981B-B83A5E795959}" srcId="{1A0358C4-EC41-4F94-AD3F-E71B7658C2FC}" destId="{DC8041E6-ED58-4E86-AAD1-6E6932B55B5A}" srcOrd="1" destOrd="0" parTransId="{556A9EB6-2DE5-4E17-ADA2-07665DE21653}" sibTransId="{0D609B43-9E79-476A-910C-BFA3F8E15FFD}"/>
    <dgm:cxn modelId="{7429B4FB-794D-45B8-8146-AF985EF4F6B9}" type="presOf" srcId="{1A0358C4-EC41-4F94-AD3F-E71B7658C2FC}" destId="{8BA094BE-5309-4145-909C-74BC79E28605}" srcOrd="1" destOrd="0" presId="urn:microsoft.com/office/officeart/2005/8/layout/process3"/>
    <dgm:cxn modelId="{E25CC5FC-6634-43C9-B82A-600821DFEB2A}" srcId="{51FB8555-540F-4EF7-8D46-8ABB018A3B6F}" destId="{C1C0BC68-A810-4B5F-92EF-C6470DBD2260}" srcOrd="1" destOrd="0" parTransId="{DCC0BBCA-D868-4FF6-B174-2CC347601C09}" sibTransId="{F5287809-3C15-4CCC-8752-80339C1152A5}"/>
    <dgm:cxn modelId="{A68819FE-7568-4FE1-B581-7E5863A83153}" type="presOf" srcId="{51FB8555-540F-4EF7-8D46-8ABB018A3B6F}" destId="{FBC3A0BC-9D8F-4C7B-B285-510A780E04E4}" srcOrd="0" destOrd="0" presId="urn:microsoft.com/office/officeart/2005/8/layout/process3"/>
    <dgm:cxn modelId="{B4F7A67C-EEF5-4CE9-8E5C-14D6242DC94D}" type="presParOf" srcId="{FBC3A0BC-9D8F-4C7B-B285-510A780E04E4}" destId="{1B801E4F-685A-426A-B90D-1DF0B72DDC86}" srcOrd="0" destOrd="0" presId="urn:microsoft.com/office/officeart/2005/8/layout/process3"/>
    <dgm:cxn modelId="{CFA3951D-274B-492B-A165-3D751A849573}" type="presParOf" srcId="{1B801E4F-685A-426A-B90D-1DF0B72DDC86}" destId="{D0E5AD89-69EA-42CA-A753-4DBD289CFCDB}" srcOrd="0" destOrd="0" presId="urn:microsoft.com/office/officeart/2005/8/layout/process3"/>
    <dgm:cxn modelId="{D43DB295-71B6-4C43-90F0-C0639723E4B9}" type="presParOf" srcId="{1B801E4F-685A-426A-B90D-1DF0B72DDC86}" destId="{8BA094BE-5309-4145-909C-74BC79E28605}" srcOrd="1" destOrd="0" presId="urn:microsoft.com/office/officeart/2005/8/layout/process3"/>
    <dgm:cxn modelId="{890E30DB-9C90-46F9-BEDB-A4461493B44F}" type="presParOf" srcId="{1B801E4F-685A-426A-B90D-1DF0B72DDC86}" destId="{E30056C7-F274-4214-992F-327D52DCACC6}" srcOrd="2" destOrd="0" presId="urn:microsoft.com/office/officeart/2005/8/layout/process3"/>
    <dgm:cxn modelId="{1527DDB6-8517-407C-966F-5E84BFD6012C}" type="presParOf" srcId="{FBC3A0BC-9D8F-4C7B-B285-510A780E04E4}" destId="{52773EAC-7517-4C9B-93E3-388A518AA42A}" srcOrd="1" destOrd="0" presId="urn:microsoft.com/office/officeart/2005/8/layout/process3"/>
    <dgm:cxn modelId="{20D9C8E0-4F97-48E1-9812-BAE7A2E51F4C}" type="presParOf" srcId="{52773EAC-7517-4C9B-93E3-388A518AA42A}" destId="{F8D23D23-6C33-4D05-B33D-78BF86201281}" srcOrd="0" destOrd="0" presId="urn:microsoft.com/office/officeart/2005/8/layout/process3"/>
    <dgm:cxn modelId="{F4E67D01-3656-45DC-A6CF-D17A3F5F3C11}" type="presParOf" srcId="{FBC3A0BC-9D8F-4C7B-B285-510A780E04E4}" destId="{ED22D1AC-1FA4-4D39-85EB-648D2E2E4B05}" srcOrd="2" destOrd="0" presId="urn:microsoft.com/office/officeart/2005/8/layout/process3"/>
    <dgm:cxn modelId="{EFEE23AB-6FA5-441B-839F-7AB25E75E5DD}" type="presParOf" srcId="{ED22D1AC-1FA4-4D39-85EB-648D2E2E4B05}" destId="{3712DD02-33A5-46B6-B0E6-E3B73C051486}" srcOrd="0" destOrd="0" presId="urn:microsoft.com/office/officeart/2005/8/layout/process3"/>
    <dgm:cxn modelId="{B8F1B5F1-3633-4B47-AB5E-DAA4942B4EA9}" type="presParOf" srcId="{ED22D1AC-1FA4-4D39-85EB-648D2E2E4B05}" destId="{DB36A994-60A6-447D-8D30-19D2F536511E}" srcOrd="1" destOrd="0" presId="urn:microsoft.com/office/officeart/2005/8/layout/process3"/>
    <dgm:cxn modelId="{C5AE4FEF-F618-4F38-8ADA-A2AFA028FF23}" type="presParOf" srcId="{ED22D1AC-1FA4-4D39-85EB-648D2E2E4B05}" destId="{9D677988-374B-4BBA-B73C-8BE59201B4AA}" srcOrd="2" destOrd="0" presId="urn:microsoft.com/office/officeart/2005/8/layout/process3"/>
    <dgm:cxn modelId="{7F93A800-8288-4384-9D45-2A579C0649D6}" type="presParOf" srcId="{FBC3A0BC-9D8F-4C7B-B285-510A780E04E4}" destId="{51EA4E37-9197-43C9-9502-961CC2F00719}" srcOrd="3" destOrd="0" presId="urn:microsoft.com/office/officeart/2005/8/layout/process3"/>
    <dgm:cxn modelId="{82038C94-179A-489C-BE37-5D9A16A2C881}" type="presParOf" srcId="{51EA4E37-9197-43C9-9502-961CC2F00719}" destId="{6D356879-97F7-4A4F-8954-7F876FCD0A2F}" srcOrd="0" destOrd="0" presId="urn:microsoft.com/office/officeart/2005/8/layout/process3"/>
    <dgm:cxn modelId="{187A4DF1-8D6C-4A52-99E8-09F7BEA7148A}" type="presParOf" srcId="{FBC3A0BC-9D8F-4C7B-B285-510A780E04E4}" destId="{496864C7-FE7D-4DDB-B363-166C7F967B11}" srcOrd="4" destOrd="0" presId="urn:microsoft.com/office/officeart/2005/8/layout/process3"/>
    <dgm:cxn modelId="{603DD737-82BA-4326-8479-8166FC3C67E7}" type="presParOf" srcId="{496864C7-FE7D-4DDB-B363-166C7F967B11}" destId="{EE1DFB8A-86A2-4C34-92A7-723C55E7CCDF}" srcOrd="0" destOrd="0" presId="urn:microsoft.com/office/officeart/2005/8/layout/process3"/>
    <dgm:cxn modelId="{0F914683-AF92-4D57-95F1-B4EC775B9C93}" type="presParOf" srcId="{496864C7-FE7D-4DDB-B363-166C7F967B11}" destId="{6BB0ABCB-2373-47ED-9774-278F8EE9E9B2}" srcOrd="1" destOrd="0" presId="urn:microsoft.com/office/officeart/2005/8/layout/process3"/>
    <dgm:cxn modelId="{E98ECACF-D3AE-4B4B-99A2-5B206071F030}" type="presParOf" srcId="{496864C7-FE7D-4DDB-B363-166C7F967B11}" destId="{93C83A52-6E6B-41FD-9424-D118FD751CED}" srcOrd="2" destOrd="0" presId="urn:microsoft.com/office/officeart/2005/8/layout/process3"/>
    <dgm:cxn modelId="{979EC0E4-76BD-4BC6-B444-DC2B97AB69FD}" type="presParOf" srcId="{FBC3A0BC-9D8F-4C7B-B285-510A780E04E4}" destId="{A66EA167-6AD2-4AA4-A421-59E2B4561DDF}" srcOrd="5" destOrd="0" presId="urn:microsoft.com/office/officeart/2005/8/layout/process3"/>
    <dgm:cxn modelId="{5232D640-0E73-4682-95C5-DFAA3B71B426}" type="presParOf" srcId="{A66EA167-6AD2-4AA4-A421-59E2B4561DDF}" destId="{84AB7DF1-E716-46D2-8886-4D0AF1B8C8A8}" srcOrd="0" destOrd="0" presId="urn:microsoft.com/office/officeart/2005/8/layout/process3"/>
    <dgm:cxn modelId="{333A762B-099C-4D67-94C2-D8EBCDB65BEE}" type="presParOf" srcId="{FBC3A0BC-9D8F-4C7B-B285-510A780E04E4}" destId="{21E31B03-7874-4FDF-9737-EAFFCD11494C}" srcOrd="6" destOrd="0" presId="urn:microsoft.com/office/officeart/2005/8/layout/process3"/>
    <dgm:cxn modelId="{9A23E026-BD28-4197-8DE9-6FF47A5AD075}" type="presParOf" srcId="{21E31B03-7874-4FDF-9737-EAFFCD11494C}" destId="{C51586F8-6FAF-4530-806B-429518E699E2}" srcOrd="0" destOrd="0" presId="urn:microsoft.com/office/officeart/2005/8/layout/process3"/>
    <dgm:cxn modelId="{BEC10874-6388-497F-AA02-1345E980D053}" type="presParOf" srcId="{21E31B03-7874-4FDF-9737-EAFFCD11494C}" destId="{3E371716-205E-4EF6-A7ED-14278F63B034}" srcOrd="1" destOrd="0" presId="urn:microsoft.com/office/officeart/2005/8/layout/process3"/>
    <dgm:cxn modelId="{57FF6734-601E-4B8A-AC5E-5076F2E94CB6}" type="presParOf" srcId="{21E31B03-7874-4FDF-9737-EAFFCD11494C}" destId="{D91F2413-E4E3-4058-AF8C-E44208B5C1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094BE-5309-4145-909C-74BC79E28605}">
      <dsp:nvSpPr>
        <dsp:cNvPr id="0" name=""/>
        <dsp:cNvSpPr/>
      </dsp:nvSpPr>
      <dsp:spPr>
        <a:xfrm>
          <a:off x="411303" y="0"/>
          <a:ext cx="2025233" cy="26783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mbria"/>
            </a:rPr>
            <a:t>Core Curriculum</a:t>
          </a:r>
        </a:p>
      </dsp:txBody>
      <dsp:txXfrm>
        <a:off x="411303" y="0"/>
        <a:ext cx="2025233" cy="810093"/>
      </dsp:txXfrm>
    </dsp:sp>
    <dsp:sp modelId="{E30056C7-F274-4214-992F-327D52DCACC6}">
      <dsp:nvSpPr>
        <dsp:cNvPr id="0" name=""/>
        <dsp:cNvSpPr/>
      </dsp:nvSpPr>
      <dsp:spPr>
        <a:xfrm>
          <a:off x="340914" y="1294740"/>
          <a:ext cx="2260181" cy="339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/>
            </a:rPr>
            <a:t>ELA – Benchmark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/>
            </a:rPr>
            <a:t>Math – Bridges/</a:t>
          </a:r>
          <a:r>
            <a:rPr lang="en-US" sz="1400" kern="1200" dirty="0" err="1">
              <a:latin typeface="Cambria"/>
            </a:rPr>
            <a:t>EnVision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/>
            </a:rPr>
            <a:t>Science – Foss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/>
            </a:rPr>
            <a:t>Social Studies – Scott Foresman</a:t>
          </a:r>
          <a:endParaRPr lang="en-US" sz="1400" kern="1200" dirty="0"/>
        </a:p>
      </dsp:txBody>
      <dsp:txXfrm>
        <a:off x="407112" y="1360938"/>
        <a:ext cx="2127785" cy="3264458"/>
      </dsp:txXfrm>
    </dsp:sp>
    <dsp:sp modelId="{52773EAC-7517-4C9B-93E3-388A518AA42A}">
      <dsp:nvSpPr>
        <dsp:cNvPr id="0" name=""/>
        <dsp:cNvSpPr/>
      </dsp:nvSpPr>
      <dsp:spPr>
        <a:xfrm>
          <a:off x="2679605" y="152934"/>
          <a:ext cx="515305" cy="50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679605" y="253779"/>
        <a:ext cx="364038" cy="302534"/>
      </dsp:txXfrm>
    </dsp:sp>
    <dsp:sp modelId="{DB36A994-60A6-447D-8D30-19D2F536511E}">
      <dsp:nvSpPr>
        <dsp:cNvPr id="0" name=""/>
        <dsp:cNvSpPr/>
      </dsp:nvSpPr>
      <dsp:spPr>
        <a:xfrm>
          <a:off x="3408812" y="0"/>
          <a:ext cx="2025233" cy="26783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Aviation</a:t>
          </a:r>
        </a:p>
      </dsp:txBody>
      <dsp:txXfrm>
        <a:off x="3408812" y="0"/>
        <a:ext cx="2025233" cy="810093"/>
      </dsp:txXfrm>
    </dsp:sp>
    <dsp:sp modelId="{9D677988-374B-4BBA-B73C-8BE59201B4AA}">
      <dsp:nvSpPr>
        <dsp:cNvPr id="0" name=""/>
        <dsp:cNvSpPr/>
      </dsp:nvSpPr>
      <dsp:spPr>
        <a:xfrm>
          <a:off x="3490043" y="1151571"/>
          <a:ext cx="2025233" cy="3540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Project Lead the Way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 FOSS Integration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Robotics </a:t>
          </a:r>
        </a:p>
      </dsp:txBody>
      <dsp:txXfrm>
        <a:off x="3549360" y="1210888"/>
        <a:ext cx="1906599" cy="3421389"/>
      </dsp:txXfrm>
    </dsp:sp>
    <dsp:sp modelId="{51EA4E37-9197-43C9-9502-961CC2F00719}">
      <dsp:nvSpPr>
        <dsp:cNvPr id="0" name=""/>
        <dsp:cNvSpPr/>
      </dsp:nvSpPr>
      <dsp:spPr>
        <a:xfrm rot="6996">
          <a:off x="5754187" y="156337"/>
          <a:ext cx="678701" cy="50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754187" y="257028"/>
        <a:ext cx="527434" cy="302534"/>
      </dsp:txXfrm>
    </dsp:sp>
    <dsp:sp modelId="{6BB0ABCB-2373-47ED-9774-278F8EE9E9B2}">
      <dsp:nvSpPr>
        <dsp:cNvPr id="0" name=""/>
        <dsp:cNvSpPr/>
      </dsp:nvSpPr>
      <dsp:spPr>
        <a:xfrm>
          <a:off x="6714612" y="0"/>
          <a:ext cx="2025233" cy="27228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Standards Based Grading &amp; Report Cards</a:t>
          </a:r>
        </a:p>
      </dsp:txBody>
      <dsp:txXfrm>
        <a:off x="6714612" y="0"/>
        <a:ext cx="2025233" cy="823549"/>
      </dsp:txXfrm>
    </dsp:sp>
    <dsp:sp modelId="{93C83A52-6E6B-41FD-9424-D118FD751CED}">
      <dsp:nvSpPr>
        <dsp:cNvPr id="0" name=""/>
        <dsp:cNvSpPr/>
      </dsp:nvSpPr>
      <dsp:spPr>
        <a:xfrm>
          <a:off x="6669276" y="1305847"/>
          <a:ext cx="2077100" cy="3385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Level 1-4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Eliminates letter grades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Focus on mastery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mbria"/>
            </a:rPr>
            <a:t>Growth Mindset</a:t>
          </a:r>
        </a:p>
      </dsp:txBody>
      <dsp:txXfrm>
        <a:off x="6730112" y="1366683"/>
        <a:ext cx="1955428" cy="3264075"/>
      </dsp:txXfrm>
    </dsp:sp>
    <dsp:sp modelId="{A66EA167-6AD2-4AA4-A421-59E2B4561DDF}">
      <dsp:nvSpPr>
        <dsp:cNvPr id="0" name=""/>
        <dsp:cNvSpPr/>
      </dsp:nvSpPr>
      <dsp:spPr>
        <a:xfrm rot="51494">
          <a:off x="9022844" y="183565"/>
          <a:ext cx="600094" cy="50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022852" y="283277"/>
        <a:ext cx="448827" cy="302534"/>
      </dsp:txXfrm>
    </dsp:sp>
    <dsp:sp modelId="{3E371716-205E-4EF6-A7ED-14278F63B034}">
      <dsp:nvSpPr>
        <dsp:cNvPr id="0" name=""/>
        <dsp:cNvSpPr/>
      </dsp:nvSpPr>
      <dsp:spPr>
        <a:xfrm>
          <a:off x="9871973" y="0"/>
          <a:ext cx="2025233" cy="30356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Partners in Education</a:t>
          </a:r>
        </a:p>
      </dsp:txBody>
      <dsp:txXfrm>
        <a:off x="9871973" y="0"/>
        <a:ext cx="2025233" cy="918143"/>
      </dsp:txXfrm>
    </dsp:sp>
    <dsp:sp modelId="{D91F2413-E4E3-4058-AF8C-E44208B5C14B}">
      <dsp:nvSpPr>
        <dsp:cNvPr id="0" name=""/>
        <dsp:cNvSpPr/>
      </dsp:nvSpPr>
      <dsp:spPr>
        <a:xfrm>
          <a:off x="10157621" y="974940"/>
          <a:ext cx="1869108" cy="37166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Great Basin Aviation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Pathway to Aviation</a:t>
          </a:r>
        </a:p>
      </dsp:txBody>
      <dsp:txXfrm>
        <a:off x="10212365" y="1029684"/>
        <a:ext cx="1759620" cy="3607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5/24/2023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5/24/2023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3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17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229069"/>
          </a:xfrm>
        </p:spPr>
        <p:txBody>
          <a:bodyPr/>
          <a:lstStyle/>
          <a:p>
            <a:r>
              <a:rPr lang="en-US"/>
              <a:t>Get stats how long married</a:t>
            </a:r>
          </a:p>
          <a:p>
            <a:r>
              <a:rPr lang="en-US"/>
              <a:t>How long in Navy (our colors)</a:t>
            </a:r>
          </a:p>
          <a:p>
            <a:r>
              <a:rPr lang="en-US"/>
              <a:t>Started Junior Ski Program at…..mountain</a:t>
            </a:r>
          </a:p>
          <a:p>
            <a:r>
              <a:rPr lang="en-US"/>
              <a:t>Shops teacher, AP and Principal how many years in educ…roller skates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2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1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6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5/24/2023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5/24/2023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5/24/2023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nam10.safelinks.protection.outlook.com/?url=http%3A%2F%2Fwww.thesourcinggroup.com%2F&amp;data=05%7C01%7CJAuCoin%40washoeschools.net%7Cd0c31d28c4ad493c20db08db5b0f701e%7C3cacf5495e3641cca3de89459e121def%7C1%7C0%7C638203894134616179%7CUnknown%7CTWFpbGZsb3d8eyJWIjoiMC4wLjAwMDAiLCJQIjoiV2luMzIiLCJBTiI6Ik1haWwiLCJXVCI6Mn0%3D%7C3000%7C%7C%7C&amp;sdata=0peorZGlv99%2BNdfcHuHOcWXPAx1NPqx3ub7U3MR%2FGNQ%3D&amp;reserved=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lcook@washoeschools.net" TargetMode="External"/><Relationship Id="rId2" Type="http://schemas.openxmlformats.org/officeDocument/2006/relationships/hyperlink" Target="mailto:jaucoin@washoeschools.net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421710" cy="228600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JWOOD RAW ES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86C8863E-607D-1378-86C8-BDBBFEF0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328" y="602974"/>
            <a:ext cx="5943600" cy="5943600"/>
          </a:xfrm>
          <a:prstGeom prst="rect">
            <a:avLst/>
          </a:prstGeom>
          <a:noFill/>
        </p:spPr>
      </p:pic>
      <p:sp>
        <p:nvSpPr>
          <p:cNvPr id="5" name="Subtitle 4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925294" cy="2011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Information Night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5/24/23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8D7C3-BCE2-ACE7-2FD1-6A7EF2BFCB33}"/>
              </a:ext>
            </a:extLst>
          </p:cNvPr>
          <p:cNvSpPr txBox="1"/>
          <p:nvPr/>
        </p:nvSpPr>
        <p:spPr>
          <a:xfrm>
            <a:off x="1097280" y="5127784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Jonna AuCoin, Principal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78910"/>
            <a:ext cx="11489634" cy="62041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Instructional Commitments and Partners in Education</a:t>
            </a:r>
          </a:p>
        </p:txBody>
      </p:sp>
      <p:graphicFrame>
        <p:nvGraphicFramePr>
          <p:cNvPr id="4" name="Content Placeholder 3" descr="Accent process showing 3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149373"/>
              </p:ext>
            </p:extLst>
          </p:nvPr>
        </p:nvGraphicFramePr>
        <p:xfrm>
          <a:off x="-483707" y="1722506"/>
          <a:ext cx="12278141" cy="4691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21" name="TextBox 1620">
            <a:extLst>
              <a:ext uri="{FF2B5EF4-FFF2-40B4-BE49-F238E27FC236}">
                <a16:creationId xmlns:a16="http://schemas.microsoft.com/office/drawing/2014/main" id="{0B49DF80-51BE-BF2B-DDB3-EAB5827E2474}"/>
              </a:ext>
            </a:extLst>
          </p:cNvPr>
          <p:cNvSpPr txBox="1"/>
          <p:nvPr/>
        </p:nvSpPr>
        <p:spPr>
          <a:xfrm>
            <a:off x="987299" y="5903893"/>
            <a:ext cx="10217399" cy="954107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mbria"/>
              </a:rPr>
              <a:t>We rely on standards, rather than curriculum and core academic areas are integrated throughout each day</a:t>
            </a:r>
            <a:endParaRPr lang="en-US" sz="2800" dirty="0"/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4188CF95-2BE7-1F81-3001-C64C77533186}"/>
              </a:ext>
            </a:extLst>
          </p:cNvPr>
          <p:cNvSpPr/>
          <p:nvPr/>
        </p:nvSpPr>
        <p:spPr>
          <a:xfrm>
            <a:off x="1523999" y="699326"/>
            <a:ext cx="9793357" cy="119981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FD9EC-851A-7845-EE7B-1870C39A3BA5}"/>
              </a:ext>
            </a:extLst>
          </p:cNvPr>
          <p:cNvSpPr txBox="1"/>
          <p:nvPr/>
        </p:nvSpPr>
        <p:spPr>
          <a:xfrm>
            <a:off x="4075043" y="1026250"/>
            <a:ext cx="40419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Social and Emotional Learning</a:t>
            </a:r>
          </a:p>
        </p:txBody>
      </p:sp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A64A-DA74-A0E5-0107-E987EB3E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Traditional Grades   </a:t>
            </a:r>
            <a:r>
              <a:rPr lang="en-US" dirty="0"/>
              <a:t>VS.     </a:t>
            </a:r>
            <a:r>
              <a:rPr lang="en-US" b="1" dirty="0">
                <a:solidFill>
                  <a:srgbClr val="0070C0"/>
                </a:solidFill>
              </a:rPr>
              <a:t>Standards Based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30C6E-3B8E-2554-CE39-0CF1F0BB5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is on a </a:t>
            </a:r>
            <a:r>
              <a:rPr lang="en-US" dirty="0">
                <a:solidFill>
                  <a:schemeClr val="accent1"/>
                </a:solidFill>
              </a:rPr>
              <a:t>cumulative</a:t>
            </a:r>
            <a:r>
              <a:rPr lang="en-US" dirty="0"/>
              <a:t> grade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0862C-72F8-019B-A2E2-91B3A485B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4124164"/>
          </a:xfrm>
        </p:spPr>
        <p:txBody>
          <a:bodyPr/>
          <a:lstStyle/>
          <a:p>
            <a:r>
              <a:rPr lang="en-US" dirty="0"/>
              <a:t>Can be arbitrary</a:t>
            </a:r>
          </a:p>
          <a:p>
            <a:pPr lvl="1"/>
            <a:r>
              <a:rPr lang="en-US" dirty="0"/>
              <a:t>Effort, </a:t>
            </a:r>
          </a:p>
          <a:p>
            <a:pPr lvl="1"/>
            <a:r>
              <a:rPr lang="en-US" dirty="0"/>
              <a:t>Teacher philosophy </a:t>
            </a:r>
          </a:p>
          <a:p>
            <a:pPr lvl="2"/>
            <a:r>
              <a:rPr lang="en-US" dirty="0"/>
              <a:t>a 73% or an 85%?</a:t>
            </a:r>
          </a:p>
          <a:p>
            <a:pPr lvl="1"/>
            <a:r>
              <a:rPr lang="en-US" dirty="0"/>
              <a:t>Number of problems vs. mastery of problems</a:t>
            </a:r>
          </a:p>
          <a:p>
            <a:pPr marL="365760" lvl="1" indent="0">
              <a:buNone/>
            </a:pPr>
            <a:r>
              <a:rPr lang="en-US" dirty="0"/>
              <a:t>Average of 9 weeks, starts cycle over, </a:t>
            </a:r>
          </a:p>
          <a:p>
            <a:pPr marL="365760" lvl="1" indent="0">
              <a:buNone/>
            </a:pPr>
            <a:r>
              <a:rPr lang="en-US" dirty="0"/>
              <a:t>One low grade can have major consequences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8C0CB-22BE-E051-A54E-BA7BA10F2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Focuses on </a:t>
            </a:r>
            <a:r>
              <a:rPr lang="en-US" dirty="0">
                <a:solidFill>
                  <a:srgbClr val="0070C0"/>
                </a:solidFill>
              </a:rPr>
              <a:t>Growth </a:t>
            </a:r>
            <a:r>
              <a:rPr lang="en-US" dirty="0"/>
              <a:t>to Mastery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8EE49-5170-86E3-21FC-08C34B1C84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Level 1 – Below Standard</a:t>
            </a:r>
          </a:p>
          <a:p>
            <a:r>
              <a:rPr lang="en-US" dirty="0"/>
              <a:t>Level 2 – Approaching Standard</a:t>
            </a:r>
          </a:p>
          <a:p>
            <a:r>
              <a:rPr lang="en-US" dirty="0"/>
              <a:t>Level 3 – At Standard</a:t>
            </a:r>
          </a:p>
          <a:p>
            <a:r>
              <a:rPr lang="en-US" dirty="0"/>
              <a:t>Level 4 – Above Standard</a:t>
            </a:r>
          </a:p>
          <a:p>
            <a:pPr marL="45720" indent="0">
              <a:buNone/>
            </a:pPr>
            <a:r>
              <a:rPr lang="en-US" dirty="0"/>
              <a:t>Continued learning is the expectation</a:t>
            </a:r>
          </a:p>
          <a:p>
            <a:pPr marL="45720" indent="0">
              <a:buNone/>
            </a:pPr>
            <a:r>
              <a:rPr lang="en-US" dirty="0"/>
              <a:t>Allows students ownership, deeper understanding a clear path to mastery</a:t>
            </a:r>
          </a:p>
        </p:txBody>
      </p:sp>
    </p:spTree>
    <p:extLst>
      <p:ext uri="{BB962C8B-B14F-4D97-AF65-F5344CB8AC3E}">
        <p14:creationId xmlns:p14="http://schemas.microsoft.com/office/powerpoint/2010/main" val="30902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589B7F-3E94-EEEC-50E7-0DDB454BF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826" y="49696"/>
            <a:ext cx="4931929" cy="612250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32DCA4-E548-0AA0-3E70-040777E539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6962" y="0"/>
            <a:ext cx="5551211" cy="6172201"/>
          </a:xfrm>
        </p:spPr>
      </p:pic>
    </p:spTree>
    <p:extLst>
      <p:ext uri="{BB962C8B-B14F-4D97-AF65-F5344CB8AC3E}">
        <p14:creationId xmlns:p14="http://schemas.microsoft.com/office/powerpoint/2010/main" val="35446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8597FC-302E-B4E5-19D2-65D7B7A5FFD2}"/>
              </a:ext>
            </a:extLst>
          </p:cNvPr>
          <p:cNvSpPr txBox="1"/>
          <p:nvPr/>
        </p:nvSpPr>
        <p:spPr>
          <a:xfrm>
            <a:off x="702365" y="797510"/>
            <a:ext cx="111053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 err="1">
                <a:solidFill>
                  <a:srgbClr val="333333"/>
                </a:solidFill>
                <a:latin typeface="Open Sans" panose="020B0606030504020204" pitchFamily="34" charset="0"/>
              </a:rPr>
              <a:t>JWood</a:t>
            </a:r>
            <a:r>
              <a:rPr lang="en-US" sz="2800" dirty="0">
                <a:solidFill>
                  <a:srgbClr val="333333"/>
                </a:solidFill>
                <a:latin typeface="Open Sans" panose="020B0606030504020204" pitchFamily="34" charset="0"/>
              </a:rPr>
              <a:t> Raw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is implementing a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technology rich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program. </a:t>
            </a:r>
            <a:r>
              <a:rPr lang="en-US" sz="2800" dirty="0">
                <a:solidFill>
                  <a:srgbClr val="333333"/>
                </a:solidFill>
                <a:latin typeface="Open Sans" panose="020B0606030504020204" pitchFamily="34" charset="0"/>
              </a:rPr>
              <a:t>This means rather than 1:1, we are 80%.</a:t>
            </a:r>
          </a:p>
          <a:p>
            <a:pPr algn="l"/>
            <a:endParaRPr lang="en-US" sz="28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Students in grades </a:t>
            </a:r>
            <a:r>
              <a:rPr lang="en-US" sz="2800" b="1" i="0" dirty="0">
                <a:solidFill>
                  <a:srgbClr val="0000CC"/>
                </a:solidFill>
                <a:effectLst/>
                <a:latin typeface="Open Sans" panose="020B0606030504020204" pitchFamily="34" charset="0"/>
              </a:rPr>
              <a:t>K-1 will have iPads and students in grades 2-5 will have laptops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algn="l"/>
            <a:endParaRPr lang="en-US" sz="2800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Students will still use </a:t>
            </a:r>
            <a:r>
              <a:rPr lang="en-US" sz="2800" b="1" i="0" dirty="0">
                <a:solidFill>
                  <a:srgbClr val="D927BB"/>
                </a:solidFill>
                <a:effectLst/>
                <a:latin typeface="Open Sans" panose="020B0606030504020204" pitchFamily="34" charset="0"/>
              </a:rPr>
              <a:t>paper/pencil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for learning as well because technology does not replace the basics of learning in the classroom.</a:t>
            </a:r>
          </a:p>
        </p:txBody>
      </p:sp>
    </p:spTree>
    <p:extLst>
      <p:ext uri="{BB962C8B-B14F-4D97-AF65-F5344CB8AC3E}">
        <p14:creationId xmlns:p14="http://schemas.microsoft.com/office/powerpoint/2010/main" val="21861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690395-FCE0-9A7A-C3A9-860A2983EC28}"/>
              </a:ext>
            </a:extLst>
          </p:cNvPr>
          <p:cNvSpPr txBox="1"/>
          <p:nvPr/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3 Learning Hub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BDEF8-7ED2-DCC1-10A5-BD35FECCD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9" r="-1" b="13879"/>
          <a:stretch/>
        </p:blipFill>
        <p:spPr>
          <a:xfrm>
            <a:off x="247315" y="1377623"/>
            <a:ext cx="11017034" cy="4955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3F9873-573D-E90C-F220-9E9F742698C8}"/>
              </a:ext>
            </a:extLst>
          </p:cNvPr>
          <p:cNvSpPr txBox="1"/>
          <p:nvPr/>
        </p:nvSpPr>
        <p:spPr>
          <a:xfrm>
            <a:off x="556591" y="2769848"/>
            <a:ext cx="107475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STEAM Lab (w/ Kiln)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Makerspace (Robotics, Computer Science, Aviation, Legos)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2 Learning Studios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3 Hub Spaces (Flex seating, Charging Stations, Café Tables)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4 Small Group Rooms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Media Center (Library)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PTO Kitchen &amp; Community Room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CC"/>
                </a:solidFill>
              </a:rPr>
              <a:t>2 Conference Rooms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5AA6D-F685-E085-8146-9EACB6CA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92765"/>
            <a:ext cx="8044070" cy="26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5F2360-5DBB-F109-A3CA-D5D64D3BF632}"/>
              </a:ext>
            </a:extLst>
          </p:cNvPr>
          <p:cNvSpPr txBox="1"/>
          <p:nvPr/>
        </p:nvSpPr>
        <p:spPr>
          <a:xfrm>
            <a:off x="716446" y="1514296"/>
            <a:ext cx="61026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75 inch Promethean Active Panels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55 inch flat screen monitors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(</a:t>
            </a:r>
            <a:r>
              <a:rPr lang="en-US" sz="28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AirTame</a:t>
            </a: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for student “mirroring”)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Audio Enhancement System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Educam</a:t>
            </a: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Classroom</a:t>
            </a:r>
          </a:p>
        </p:txBody>
      </p:sp>
      <p:pic>
        <p:nvPicPr>
          <p:cNvPr id="1026" name="Picture 2" descr="Copernicus - Copernicus IFP500 - IRover2 For Interactive Flat Panels (Up To  200 Lbs) @ PSS Audiovisual Equipment">
            <a:extLst>
              <a:ext uri="{FF2B5EF4-FFF2-40B4-BE49-F238E27FC236}">
                <a16:creationId xmlns:a16="http://schemas.microsoft.com/office/drawing/2014/main" id="{7CCA351F-D9AE-01EA-4B08-CA032093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9" y="1619520"/>
            <a:ext cx="5050114" cy="417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DEC06-F4A1-B090-580F-F59F9E9F250D}"/>
              </a:ext>
            </a:extLst>
          </p:cNvPr>
          <p:cNvSpPr txBox="1"/>
          <p:nvPr/>
        </p:nvSpPr>
        <p:spPr>
          <a:xfrm>
            <a:off x="2746514" y="729734"/>
            <a:ext cx="6102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Classroom Technology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8E7C6-F3E9-3535-702A-7502C70C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702" y="3924232"/>
            <a:ext cx="1279247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DA75A-9020-7F74-3A70-F616BB50F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927" y="4661013"/>
            <a:ext cx="2276475" cy="157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04D07-50BA-E9A3-3316-B6EBCF636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678" y="444040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240AA-42B9-C1F2-4451-F7A9670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742122"/>
            <a:ext cx="9027381" cy="487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D927BB"/>
                </a:solidFill>
              </a:rPr>
              <a:t>Before/After School Care </a:t>
            </a:r>
          </a:p>
          <a:p>
            <a:pPr algn="ctr"/>
            <a:endParaRPr lang="en-US" sz="3200" b="1" dirty="0">
              <a:solidFill>
                <a:srgbClr val="D927BB"/>
              </a:solidFill>
            </a:endParaRPr>
          </a:p>
          <a:p>
            <a:r>
              <a:rPr lang="en-US" sz="3600" dirty="0"/>
              <a:t>• City of Reno </a:t>
            </a:r>
            <a:r>
              <a:rPr lang="en-US" sz="3600" b="1" dirty="0">
                <a:solidFill>
                  <a:srgbClr val="0070C0"/>
                </a:solidFill>
              </a:rPr>
              <a:t>Sierra Kids </a:t>
            </a:r>
          </a:p>
          <a:p>
            <a:r>
              <a:rPr lang="en-US" sz="3600" dirty="0"/>
              <a:t>• Program will begin Monday, August 14th </a:t>
            </a:r>
          </a:p>
          <a:p>
            <a:r>
              <a:rPr lang="en-US" sz="3200" dirty="0"/>
              <a:t>• </a:t>
            </a:r>
            <a:r>
              <a:rPr lang="en-US" sz="2800" b="1" dirty="0">
                <a:solidFill>
                  <a:srgbClr val="D927BB"/>
                </a:solidFill>
              </a:rPr>
              <a:t>Hours:7:00 AM to 9:00 AM &amp; 3:00 PM to 6:00 PM </a:t>
            </a:r>
          </a:p>
          <a:p>
            <a:r>
              <a:rPr lang="en-US" sz="3600" dirty="0"/>
              <a:t>• Registration will be on the City of Reno website as well as the </a:t>
            </a:r>
            <a:r>
              <a:rPr lang="en-US" sz="3600" dirty="0" err="1"/>
              <a:t>JWood</a:t>
            </a:r>
            <a:r>
              <a:rPr lang="en-US" sz="3600" dirty="0"/>
              <a:t> Raw website.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048BD-CFD2-9FAB-CA90-A4121CC52AAD}"/>
              </a:ext>
            </a:extLst>
          </p:cNvPr>
          <p:cNvSpPr txBox="1"/>
          <p:nvPr/>
        </p:nvSpPr>
        <p:spPr>
          <a:xfrm>
            <a:off x="1381539" y="5249590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775.393.4171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6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959DBF-5FEF-1239-8390-64E9AA3E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78910"/>
            <a:ext cx="9862600" cy="1233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rgbClr val="D927BB"/>
                </a:solidFill>
                <a:latin typeface="+mj-lt"/>
                <a:ea typeface="+mj-ea"/>
                <a:cs typeface="+mj-cs"/>
              </a:rPr>
              <a:t>Volunteer Opportunities &amp;  Job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334A0-43A2-8FE6-4047-6FDFB955C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572" y="1485899"/>
            <a:ext cx="4480560" cy="512693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3200" dirty="0"/>
              <a:t>Pilots!! </a:t>
            </a:r>
          </a:p>
          <a:p>
            <a:r>
              <a:rPr lang="en-US" sz="3200" dirty="0"/>
              <a:t>Share your gifts!</a:t>
            </a:r>
          </a:p>
          <a:p>
            <a:r>
              <a:rPr lang="en-US" sz="3200" dirty="0"/>
              <a:t>Help with traffic</a:t>
            </a:r>
          </a:p>
          <a:p>
            <a:r>
              <a:rPr lang="en-US" sz="3200" dirty="0"/>
              <a:t>Help in the classroom</a:t>
            </a:r>
          </a:p>
          <a:p>
            <a:r>
              <a:rPr lang="en-US" sz="3200" dirty="0"/>
              <a:t>Help with duties</a:t>
            </a:r>
          </a:p>
          <a:p>
            <a:r>
              <a:rPr lang="en-US" sz="3200" dirty="0"/>
              <a:t>Help in the office</a:t>
            </a:r>
          </a:p>
          <a:p>
            <a:r>
              <a:rPr lang="en-US" sz="3200" dirty="0"/>
              <a:t>Help with prepping materials</a:t>
            </a:r>
          </a:p>
          <a:p>
            <a:r>
              <a:rPr lang="en-US" sz="3200" dirty="0"/>
              <a:t>Etc. etc. etc.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8551B-FB16-139A-5AFF-DFD0CD5E5729}"/>
              </a:ext>
            </a:extLst>
          </p:cNvPr>
          <p:cNvSpPr txBox="1"/>
          <p:nvPr/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3200" dirty="0"/>
              <a:t>35 Hour Assistant</a:t>
            </a:r>
          </a:p>
          <a:p>
            <a:pPr indent="-228600">
              <a:spcAft>
                <a:spcPts val="600"/>
              </a:spcAft>
              <a:buClr>
                <a:srgbClr val="404040"/>
              </a:buClr>
              <a:buSzPct val="100000"/>
              <a:buFont typeface="Arial" pitchFamily="34" charset="0"/>
              <a:buChar char="•"/>
            </a:pPr>
            <a:r>
              <a:rPr lang="en-US" sz="3200" dirty="0">
                <a:ea typeface="Cambria"/>
              </a:rPr>
              <a:t>Night Custodian</a:t>
            </a:r>
            <a:endParaRPr lang="en-US" sz="3200" dirty="0"/>
          </a:p>
          <a:p>
            <a:pPr indent="-228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3200" dirty="0"/>
              <a:t>3 one on one aides</a:t>
            </a:r>
          </a:p>
          <a:p>
            <a:pPr indent="-228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3200" dirty="0"/>
              <a:t>EC Strategies Teacher</a:t>
            </a:r>
          </a:p>
          <a:p>
            <a:pPr indent="-228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3200" dirty="0"/>
              <a:t>PE?</a:t>
            </a:r>
          </a:p>
          <a:p>
            <a:pPr indent="-228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3200" dirty="0"/>
              <a:t>Art?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28DF-7F89-B78F-9E11-42D076E85967}"/>
              </a:ext>
            </a:extLst>
          </p:cNvPr>
          <p:cNvCxnSpPr/>
          <p:nvPr/>
        </p:nvCxnSpPr>
        <p:spPr>
          <a:xfrm>
            <a:off x="5645426" y="1312334"/>
            <a:ext cx="0" cy="4823423"/>
          </a:xfrm>
          <a:prstGeom prst="line">
            <a:avLst/>
          </a:prstGeom>
          <a:ln>
            <a:solidFill>
              <a:srgbClr val="00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3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52DBA3A-0E78-793D-128A-CC0DD21E45AA}"/>
              </a:ext>
            </a:extLst>
          </p:cNvPr>
          <p:cNvSpPr txBox="1"/>
          <p:nvPr/>
        </p:nvSpPr>
        <p:spPr>
          <a:xfrm>
            <a:off x="675861" y="4492487"/>
            <a:ext cx="10628243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400" b="1" dirty="0">
              <a:solidFill>
                <a:schemeClr val="bg2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l"/>
            <a:r>
              <a:rPr lang="en-US" sz="1800" b="1" i="0" dirty="0">
                <a:solidFill>
                  <a:srgbClr val="FF4A01"/>
                </a:solidFill>
                <a:effectLst/>
                <a:latin typeface="inherit"/>
              </a:rPr>
              <a:t>Joe Cervantes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800" b="1" i="0" dirty="0">
                <a:solidFill>
                  <a:srgbClr val="313949"/>
                </a:solidFill>
                <a:effectLst/>
                <a:latin typeface="Calibri" panose="020F0502020204030204" pitchFamily="34" charset="0"/>
              </a:rPr>
              <a:t>Account Manager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800" b="0" i="0" dirty="0">
                <a:solidFill>
                  <a:srgbClr val="323E4F"/>
                </a:solidFill>
                <a:effectLst/>
                <a:latin typeface="inherit"/>
              </a:rPr>
              <a:t>c:  775.690.9582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2000" b="1" i="1" dirty="0">
                <a:effectLst/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thesourcinggroup.com</a:t>
            </a:r>
            <a:endParaRPr lang="en-US" sz="2000" b="0" i="0" dirty="0">
              <a:effectLst/>
              <a:latin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4000" dirty="0"/>
          </a:p>
        </p:txBody>
      </p:sp>
      <p:pic>
        <p:nvPicPr>
          <p:cNvPr id="2" name="Picture 2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F409FBBC-FDE1-2979-44F3-5A90A51B8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-528637"/>
            <a:ext cx="6181725" cy="72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ky, grass, outdoor, mountain&#10;&#10;Description automatically generated">
            <a:extLst>
              <a:ext uri="{FF2B5EF4-FFF2-40B4-BE49-F238E27FC236}">
                <a16:creationId xmlns:a16="http://schemas.microsoft.com/office/drawing/2014/main" id="{D935C6C3-8B45-D160-2ABA-BDC069885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05" y="-90841"/>
            <a:ext cx="10372606" cy="6625757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4A2F0891-3CA6-BE10-9CA2-0D33FB0BAF6F}"/>
              </a:ext>
            </a:extLst>
          </p:cNvPr>
          <p:cNvSpPr/>
          <p:nvPr/>
        </p:nvSpPr>
        <p:spPr>
          <a:xfrm rot="-3660000">
            <a:off x="8925765" y="923795"/>
            <a:ext cx="2238961" cy="1270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D473F-8F13-EBD5-D10B-8567BD023672}"/>
              </a:ext>
            </a:extLst>
          </p:cNvPr>
          <p:cNvSpPr txBox="1"/>
          <p:nvPr/>
        </p:nvSpPr>
        <p:spPr>
          <a:xfrm>
            <a:off x="2671703" y="5211703"/>
            <a:ext cx="4863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Cambria"/>
              </a:rPr>
              <a:t>2020 – Future </a:t>
            </a:r>
            <a:r>
              <a:rPr lang="en-US" sz="2400" b="1" err="1">
                <a:solidFill>
                  <a:schemeClr val="bg1"/>
                </a:solidFill>
                <a:ea typeface="Cambria"/>
              </a:rPr>
              <a:t>JWood</a:t>
            </a:r>
            <a:r>
              <a:rPr lang="en-US" sz="2400" b="1" dirty="0">
                <a:solidFill>
                  <a:schemeClr val="bg1"/>
                </a:solidFill>
                <a:ea typeface="Cambria"/>
              </a:rPr>
              <a:t> Raw ES Site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0F6AB797-7CDF-C5DD-EB20-635D2FD55DC8}"/>
              </a:ext>
            </a:extLst>
          </p:cNvPr>
          <p:cNvSpPr/>
          <p:nvPr/>
        </p:nvSpPr>
        <p:spPr>
          <a:xfrm>
            <a:off x="5174073" y="2238963"/>
            <a:ext cx="2361259" cy="2210740"/>
          </a:xfrm>
          <a:prstGeom prst="hear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0EE8C7-F59A-DDFF-EB45-79499CCF02BE}"/>
              </a:ext>
            </a:extLst>
          </p:cNvPr>
          <p:cNvSpPr txBox="1"/>
          <p:nvPr/>
        </p:nvSpPr>
        <p:spPr>
          <a:xfrm>
            <a:off x="589998" y="706366"/>
            <a:ext cx="61023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• </a:t>
            </a:r>
            <a:r>
              <a:rPr lang="en-US" sz="2800" dirty="0">
                <a:solidFill>
                  <a:srgbClr val="0000CC"/>
                </a:solidFill>
                <a:latin typeface="+mj-lt"/>
                <a:cs typeface="Cavolini" panose="03000502040302020204" pitchFamily="66" charset="0"/>
              </a:rPr>
              <a:t>Supports curriculum, instruction and school-wide needs </a:t>
            </a: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• </a:t>
            </a:r>
            <a:r>
              <a:rPr lang="en-US" sz="2800" dirty="0">
                <a:solidFill>
                  <a:srgbClr val="0000CC"/>
                </a:solidFill>
              </a:rPr>
              <a:t>Meets every month – 2</a:t>
            </a:r>
            <a:r>
              <a:rPr lang="en-US" sz="2800" baseline="30000" dirty="0">
                <a:solidFill>
                  <a:srgbClr val="0000CC"/>
                </a:solidFill>
              </a:rPr>
              <a:t>nd</a:t>
            </a:r>
            <a:r>
              <a:rPr lang="en-US" sz="2800" dirty="0">
                <a:solidFill>
                  <a:srgbClr val="0000CC"/>
                </a:solidFill>
              </a:rPr>
              <a:t> Tuesday @ 5:30</a:t>
            </a: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• </a:t>
            </a:r>
            <a:r>
              <a:rPr lang="en-US" sz="2800" dirty="0">
                <a:solidFill>
                  <a:srgbClr val="0000CC"/>
                </a:solidFill>
              </a:rPr>
              <a:t>Coordinates and Conducts School-Wide Fundraisers </a:t>
            </a: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• </a:t>
            </a:r>
            <a:r>
              <a:rPr lang="en-US" sz="2800" dirty="0">
                <a:solidFill>
                  <a:srgbClr val="0000CC"/>
                </a:solidFill>
              </a:rPr>
              <a:t>Please scan the QR code and complete the form if interested in being involved in PTO.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963D8-00BE-C070-A4A3-88A2CCC26BEA}"/>
              </a:ext>
            </a:extLst>
          </p:cNvPr>
          <p:cNvSpPr txBox="1"/>
          <p:nvPr/>
        </p:nvSpPr>
        <p:spPr>
          <a:xfrm>
            <a:off x="2226365" y="121591"/>
            <a:ext cx="584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      </a:t>
            </a:r>
            <a:r>
              <a:rPr lang="en-US" sz="3200" b="1" dirty="0" err="1">
                <a:solidFill>
                  <a:srgbClr val="D927BB"/>
                </a:solidFill>
              </a:rPr>
              <a:t>JWood</a:t>
            </a:r>
            <a:r>
              <a:rPr lang="en-US" sz="3200" b="1" dirty="0">
                <a:solidFill>
                  <a:srgbClr val="D927BB"/>
                </a:solidFill>
              </a:rPr>
              <a:t> Raw PTO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D9E01A-CA07-4991-BECC-58FFF2AD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40" y="847364"/>
            <a:ext cx="5087060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7646-7B84-570F-51F3-2D5A81DB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878619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Our Why!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DF33C-026E-7B59-06A8-C2F48490A62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ED725-9557-344A-CD84-E796961C5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774" y="2782956"/>
            <a:ext cx="4060466" cy="2292626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       Thank you and any     </a:t>
            </a:r>
          </a:p>
          <a:p>
            <a:r>
              <a:rPr lang="en-US" sz="3000" dirty="0"/>
              <a:t>        Questions?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jaucoin@washoeschools.net</a:t>
            </a:r>
            <a:endParaRPr lang="en-US" dirty="0"/>
          </a:p>
          <a:p>
            <a:r>
              <a:rPr lang="en-US" dirty="0">
                <a:hlinkClick r:id="rId3"/>
              </a:rPr>
              <a:t>clcook@washoeschools.net</a:t>
            </a:r>
            <a:endParaRPr lang="en-US" dirty="0"/>
          </a:p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DD63E0B-F0E6-930B-3A61-E0D4D122EF0E}"/>
              </a:ext>
            </a:extLst>
          </p:cNvPr>
          <p:cNvSpPr txBox="1">
            <a:spLocks/>
          </p:cNvSpPr>
          <p:nvPr/>
        </p:nvSpPr>
        <p:spPr>
          <a:xfrm>
            <a:off x="441960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D0F52-36AA-9AB0-D35D-E462E8F1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0"/>
            <a:ext cx="73761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58EDF-A09B-1EEC-B2C3-9FA1A33BF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174" y="4586588"/>
            <a:ext cx="2120347" cy="19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picture containing sky, road, outdoor, sign&#10;&#10;Description automatically generated">
            <a:extLst>
              <a:ext uri="{FF2B5EF4-FFF2-40B4-BE49-F238E27FC236}">
                <a16:creationId xmlns:a16="http://schemas.microsoft.com/office/drawing/2014/main" id="{0A1EA87A-C3C1-8E2C-83DC-AE0900FB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35" y="0"/>
            <a:ext cx="12177076" cy="6896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CB336-7510-D579-B0F2-BE8906C9048D}"/>
              </a:ext>
            </a:extLst>
          </p:cNvPr>
          <p:cNvSpPr txBox="1"/>
          <p:nvPr/>
        </p:nvSpPr>
        <p:spPr>
          <a:xfrm>
            <a:off x="3139938" y="5747717"/>
            <a:ext cx="64964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Home of the </a:t>
            </a:r>
            <a:r>
              <a:rPr lang="en-US" sz="2800" b="1" dirty="0" err="1">
                <a:solidFill>
                  <a:schemeClr val="bg1"/>
                </a:solidFill>
              </a:rPr>
              <a:t>JWood</a:t>
            </a:r>
            <a:r>
              <a:rPr lang="en-US" sz="2800" b="1" dirty="0">
                <a:solidFill>
                  <a:schemeClr val="bg1"/>
                </a:solidFill>
              </a:rPr>
              <a:t> Jags!   -   Fall 2023 </a:t>
            </a:r>
          </a:p>
        </p:txBody>
      </p:sp>
    </p:spTree>
    <p:extLst>
      <p:ext uri="{BB962C8B-B14F-4D97-AF65-F5344CB8AC3E}">
        <p14:creationId xmlns:p14="http://schemas.microsoft.com/office/powerpoint/2010/main" val="168909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36035" y="78910"/>
            <a:ext cx="7010399" cy="1233424"/>
          </a:xfrm>
        </p:spPr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Information Night Agenda</a:t>
            </a:r>
            <a:r>
              <a:rPr lang="en-US" sz="4000" dirty="0"/>
              <a:t>	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9546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Introductions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Who was Mr. </a:t>
            </a:r>
            <a:r>
              <a:rPr lang="en-US" sz="3200" b="1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JWood</a:t>
            </a:r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Raw?</a:t>
            </a:r>
            <a:endParaRPr lang="en-US" sz="3200" b="1" dirty="0">
              <a:solidFill>
                <a:srgbClr val="0070C0"/>
              </a:solidFill>
              <a:latin typeface="Cavolini" panose="03000502040302020204" pitchFamily="66" charset="0"/>
              <a:ea typeface="Cambria"/>
              <a:cs typeface="Cavolini" panose="03000502040302020204" pitchFamily="66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Logistics/Procedures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Curriculum &amp; what makes </a:t>
            </a:r>
            <a:r>
              <a:rPr lang="en-US" sz="3200" b="1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JWood</a:t>
            </a:r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Raw ES unique? Partner in Ed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Sierra Kids-Before and After School Care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to get involved &amp; PTO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 and A</a:t>
            </a:r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775856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 </a:t>
            </a:r>
            <a:r>
              <a:rPr lang="en-US" sz="4000" b="1" dirty="0" err="1">
                <a:solidFill>
                  <a:srgbClr val="0000C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JWood</a:t>
            </a:r>
            <a:r>
              <a:rPr lang="en-US" sz="4000" b="1" dirty="0">
                <a:solidFill>
                  <a:srgbClr val="0000C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Raw Dream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C768D-E57D-3312-5403-242A3E919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859" y="1075635"/>
            <a:ext cx="4249376" cy="5126383"/>
          </a:xfr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42 Staff from 23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Over </a:t>
            </a: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</a:rPr>
              <a:t>600 </a:t>
            </a:r>
            <a:r>
              <a:rPr lang="en-US" b="1" dirty="0">
                <a:solidFill>
                  <a:srgbClr val="0070C0"/>
                </a:solidFill>
              </a:rPr>
              <a:t>years of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Projected: 515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Dean of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School Psycholog</a:t>
            </a:r>
            <a:r>
              <a:rPr lang="en-US" dirty="0">
                <a:solidFill>
                  <a:srgbClr val="0070C0"/>
                </a:solidFill>
              </a:rPr>
              <a:t>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Counselor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Administrative Secretary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6D7EF25-25E2-9605-C92C-53423AE1E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39409" y="1075635"/>
            <a:ext cx="5287618" cy="5563704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IEC, EC Strategies, Strategies</a:t>
            </a:r>
          </a:p>
          <a:p>
            <a:r>
              <a:rPr lang="en-US" b="1" dirty="0">
                <a:solidFill>
                  <a:srgbClr val="0070C0"/>
                </a:solidFill>
              </a:rPr>
              <a:t>K = 3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1 = 4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2 = 5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3 = 5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4 = 3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5 = 3 teachers</a:t>
            </a:r>
          </a:p>
          <a:p>
            <a:r>
              <a:rPr lang="en-US" b="1" dirty="0">
                <a:solidFill>
                  <a:srgbClr val="0070C0"/>
                </a:solidFill>
              </a:rPr>
              <a:t>Resource = 2</a:t>
            </a:r>
          </a:p>
          <a:p>
            <a:r>
              <a:rPr lang="en-US" b="1" dirty="0">
                <a:solidFill>
                  <a:srgbClr val="0070C0"/>
                </a:solidFill>
              </a:rPr>
              <a:t>SLP = 1</a:t>
            </a:r>
          </a:p>
          <a:p>
            <a:r>
              <a:rPr lang="en-US" b="1" dirty="0">
                <a:solidFill>
                  <a:srgbClr val="0070C0"/>
                </a:solidFill>
              </a:rPr>
              <a:t>Music = 1</a:t>
            </a:r>
          </a:p>
          <a:p>
            <a:r>
              <a:rPr lang="en-US" b="1" dirty="0">
                <a:solidFill>
                  <a:srgbClr val="0070C0"/>
                </a:solidFill>
              </a:rPr>
              <a:t>Librarian 35 hours and ETS = 27 hours</a:t>
            </a:r>
          </a:p>
        </p:txBody>
      </p:sp>
    </p:spTree>
    <p:extLst>
      <p:ext uri="{BB962C8B-B14F-4D97-AF65-F5344CB8AC3E}">
        <p14:creationId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530" y="158423"/>
            <a:ext cx="9133730" cy="783828"/>
          </a:xfrm>
        </p:spPr>
        <p:txBody>
          <a:bodyPr/>
          <a:lstStyle/>
          <a:p>
            <a:r>
              <a:rPr lang="en-US" b="1" dirty="0"/>
              <a:t>Mr. </a:t>
            </a:r>
            <a:r>
              <a:rPr lang="en-US" b="1" dirty="0" err="1"/>
              <a:t>JWood</a:t>
            </a:r>
            <a:r>
              <a:rPr lang="en-US" b="1" dirty="0"/>
              <a:t> Raw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192" y="1352852"/>
            <a:ext cx="4486607" cy="4999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Husband and Father</a:t>
            </a:r>
          </a:p>
          <a:p>
            <a:pPr lvl="1">
              <a:buClr>
                <a:srgbClr val="404040"/>
              </a:buClr>
            </a:pPr>
            <a:r>
              <a:rPr lang="en-US" b="1" dirty="0">
                <a:ea typeface="Cambria"/>
              </a:rPr>
              <a:t>Three sons and grand children who will attend </a:t>
            </a:r>
            <a:r>
              <a:rPr lang="en-US" b="1" dirty="0" err="1">
                <a:ea typeface="Cambria"/>
              </a:rPr>
              <a:t>JWood</a:t>
            </a:r>
            <a:r>
              <a:rPr lang="en-US" b="1" dirty="0">
                <a:ea typeface="Cambria"/>
              </a:rPr>
              <a:t> Raw ES</a:t>
            </a:r>
          </a:p>
          <a:p>
            <a:r>
              <a:rPr lang="en-US" b="1" dirty="0">
                <a:highlight>
                  <a:srgbClr val="FFFF00"/>
                </a:highlight>
              </a:rPr>
              <a:t>Naval Aviator</a:t>
            </a:r>
          </a:p>
          <a:p>
            <a:pPr lvl="1">
              <a:buClr>
                <a:srgbClr val="404040"/>
              </a:buClr>
            </a:pPr>
            <a:r>
              <a:rPr lang="en-US" b="1" dirty="0">
                <a:ea typeface="Cambria"/>
              </a:rPr>
              <a:t>WWII</a:t>
            </a:r>
          </a:p>
          <a:p>
            <a:r>
              <a:rPr lang="en-US" b="1" dirty="0">
                <a:highlight>
                  <a:srgbClr val="FFFF00"/>
                </a:highlight>
              </a:rPr>
              <a:t>Community Member</a:t>
            </a:r>
          </a:p>
          <a:p>
            <a:pPr lvl="1">
              <a:buClr>
                <a:srgbClr val="404040"/>
              </a:buClr>
            </a:pPr>
            <a:r>
              <a:rPr lang="en-US" b="1" dirty="0">
                <a:ea typeface="Cambria"/>
              </a:rPr>
              <a:t>Founding member of Junior Ski Program</a:t>
            </a:r>
          </a:p>
          <a:p>
            <a:r>
              <a:rPr lang="en-US" b="1" dirty="0">
                <a:highlight>
                  <a:srgbClr val="FFFF00"/>
                </a:highlight>
              </a:rPr>
              <a:t>Educator</a:t>
            </a:r>
          </a:p>
          <a:p>
            <a:pPr lvl="1">
              <a:buClr>
                <a:srgbClr val="404040"/>
              </a:buClr>
            </a:pPr>
            <a:r>
              <a:rPr lang="en-US" b="1" dirty="0">
                <a:ea typeface="Cambria"/>
              </a:rPr>
              <a:t>Shop Teacher, AP, Principal</a:t>
            </a:r>
          </a:p>
          <a:p>
            <a:r>
              <a:rPr lang="en-US" b="1" dirty="0">
                <a:highlight>
                  <a:srgbClr val="FFFF00"/>
                </a:highlight>
              </a:rPr>
              <a:t> Member of a String Quartet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99E89D8-BD27-BFE1-848B-7281F7C38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18732" y="2784513"/>
            <a:ext cx="2819791" cy="2353064"/>
          </a:xfrm>
        </p:spPr>
      </p:pic>
      <p:pic>
        <p:nvPicPr>
          <p:cNvPr id="12" name="Picture 1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28749B44-580C-B0B2-0AB3-1DC432C5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51" y="1979945"/>
            <a:ext cx="2743200" cy="2246990"/>
          </a:xfrm>
          <a:prstGeom prst="rect">
            <a:avLst/>
          </a:prstGeom>
        </p:spPr>
      </p:pic>
      <p:pic>
        <p:nvPicPr>
          <p:cNvPr id="13" name="Picture 13" descr="A picture containing outdoor, bicycle, riding, road&#10;&#10;Description automatically generated">
            <a:extLst>
              <a:ext uri="{FF2B5EF4-FFF2-40B4-BE49-F238E27FC236}">
                <a16:creationId xmlns:a16="http://schemas.microsoft.com/office/drawing/2014/main" id="{B8FD16E2-86CD-DE12-2CFE-620BA88AF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499" y="2216689"/>
            <a:ext cx="2743200" cy="1773502"/>
          </a:xfrm>
          <a:prstGeom prst="rect">
            <a:avLst/>
          </a:prstGeom>
        </p:spPr>
      </p:pic>
      <p:pic>
        <p:nvPicPr>
          <p:cNvPr id="14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1EFD4FE-307B-AAF2-77F2-0C5B9DDAC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184" y="190588"/>
            <a:ext cx="2820048" cy="1930817"/>
          </a:xfrm>
          <a:prstGeom prst="rect">
            <a:avLst/>
          </a:prstGeom>
        </p:spPr>
      </p:pic>
      <p:pic>
        <p:nvPicPr>
          <p:cNvPr id="6" name="Picture 5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70D39978-866F-A994-7FDC-74611B854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186" y="4925646"/>
            <a:ext cx="3039390" cy="1773931"/>
          </a:xfrm>
          <a:prstGeom prst="rect">
            <a:avLst/>
          </a:prstGeom>
        </p:spPr>
      </p:pic>
      <p:pic>
        <p:nvPicPr>
          <p:cNvPr id="8" name="Picture 7" descr="A group of people in uniform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283DF2A-259B-6993-D1F7-2C78118A8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0579" y="3900046"/>
            <a:ext cx="4367100" cy="3015798"/>
          </a:xfrm>
          <a:prstGeom prst="rect">
            <a:avLst/>
          </a:prstGeom>
        </p:spPr>
      </p:pic>
      <p:pic>
        <p:nvPicPr>
          <p:cNvPr id="7" name="Picture 6" descr="A person in a helicopter&#10;&#10;Description automatically generated with low confidence">
            <a:extLst>
              <a:ext uri="{FF2B5EF4-FFF2-40B4-BE49-F238E27FC236}">
                <a16:creationId xmlns:a16="http://schemas.microsoft.com/office/drawing/2014/main" id="{86B0042A-3B51-242B-68C4-5F85E28ECA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1318" y="-74704"/>
            <a:ext cx="2461531" cy="28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70334C-3C0C-92A6-A4C2-02B00C3B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26" y="1503863"/>
            <a:ext cx="5132161" cy="4658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4B009-08DE-B256-B4D8-29727DF37C58}"/>
              </a:ext>
            </a:extLst>
          </p:cNvPr>
          <p:cNvSpPr txBox="1"/>
          <p:nvPr/>
        </p:nvSpPr>
        <p:spPr>
          <a:xfrm>
            <a:off x="516835" y="967409"/>
            <a:ext cx="6066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Our School Colors are 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Navy and </a:t>
            </a:r>
            <a:r>
              <a:rPr lang="en-US" sz="2800" b="1" dirty="0">
                <a:solidFill>
                  <a:srgbClr val="0000CC"/>
                </a:solidFill>
                <a:highlight>
                  <a:srgbClr val="FFFF00"/>
                </a:highlight>
              </a:rPr>
              <a:t>Gold 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To honor &amp; recognize Mr. </a:t>
            </a:r>
            <a:r>
              <a:rPr lang="en-US" sz="2800" b="1" dirty="0" err="1">
                <a:solidFill>
                  <a:srgbClr val="0000CC"/>
                </a:solidFill>
              </a:rPr>
              <a:t>Raw’s</a:t>
            </a:r>
            <a:r>
              <a:rPr lang="en-US" sz="2800" b="1" dirty="0">
                <a:solidFill>
                  <a:srgbClr val="0000CC"/>
                </a:solidFill>
              </a:rPr>
              <a:t> service in the Navy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EBFD-9BCF-75FC-60B4-6FC9E7E0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021" y="2783291"/>
            <a:ext cx="260931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524" y="78910"/>
            <a:ext cx="5148350" cy="858471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Logistics and Procedures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8568A-1DC7-7070-45EF-F50723E9D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5372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Cambria"/>
              </a:rPr>
              <a:t>8:45 M-F </a:t>
            </a:r>
            <a:r>
              <a:rPr lang="en-US" sz="2400" b="1" i="1" dirty="0">
                <a:solidFill>
                  <a:srgbClr val="D927BB"/>
                </a:solidFill>
                <a:ea typeface="Cambria"/>
              </a:rPr>
              <a:t>Soft Opening</a:t>
            </a:r>
            <a:endParaRPr lang="en-US" sz="2400" b="1" i="1" dirty="0">
              <a:solidFill>
                <a:srgbClr val="D927BB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Tardy Bell at 9:00 am</a:t>
            </a:r>
          </a:p>
          <a:p>
            <a:pPr>
              <a:buClr>
                <a:srgbClr val="404040"/>
              </a:buClr>
            </a:pPr>
            <a:r>
              <a:rPr lang="en-US" sz="2400" dirty="0"/>
              <a:t>8:45 – 3:00 </a:t>
            </a:r>
            <a:r>
              <a:rPr lang="en-US" sz="2400" b="1" dirty="0">
                <a:solidFill>
                  <a:srgbClr val="00B050"/>
                </a:solidFill>
              </a:rPr>
              <a:t>Mon, Tues, Thurs, Fri</a:t>
            </a:r>
            <a:endParaRPr lang="en-US" sz="2400" b="1" dirty="0">
              <a:solidFill>
                <a:srgbClr val="00B050"/>
              </a:solidFill>
              <a:ea typeface="Cambria"/>
            </a:endParaRPr>
          </a:p>
          <a:p>
            <a:pPr>
              <a:buClr>
                <a:srgbClr val="404040"/>
              </a:buClr>
            </a:pPr>
            <a:r>
              <a:rPr lang="en-US" sz="2400" dirty="0">
                <a:ea typeface="Cambria"/>
              </a:rPr>
              <a:t>8:45 –2:15 </a:t>
            </a:r>
            <a:r>
              <a:rPr lang="en-US" sz="2400" b="1" dirty="0">
                <a:solidFill>
                  <a:srgbClr val="00B050"/>
                </a:solidFill>
                <a:ea typeface="Cambria"/>
              </a:rPr>
              <a:t>Wednesdays</a:t>
            </a:r>
          </a:p>
          <a:p>
            <a:pPr>
              <a:buClr>
                <a:srgbClr val="404040"/>
              </a:buClr>
            </a:pPr>
            <a:r>
              <a:rPr lang="en-US" sz="2400" b="1" dirty="0">
                <a:solidFill>
                  <a:srgbClr val="FF0000"/>
                </a:solidFill>
                <a:ea typeface="Cambria"/>
              </a:rPr>
              <a:t>Free</a:t>
            </a:r>
            <a:r>
              <a:rPr lang="en-US" sz="2400" dirty="0">
                <a:ea typeface="Cambria"/>
              </a:rPr>
              <a:t> breakfast and lunch     23-24</a:t>
            </a:r>
          </a:p>
          <a:p>
            <a:pPr>
              <a:buClr>
                <a:srgbClr val="404040"/>
              </a:buClr>
            </a:pPr>
            <a:r>
              <a:rPr lang="en-US" sz="2400" b="1" dirty="0">
                <a:solidFill>
                  <a:srgbClr val="7030A0"/>
                </a:solidFill>
                <a:ea typeface="Cambria"/>
              </a:rPr>
              <a:t>Before and After Care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City of Reno</a:t>
            </a:r>
          </a:p>
          <a:p>
            <a:pPr lvl="1">
              <a:buClr>
                <a:srgbClr val="404040"/>
              </a:buClr>
            </a:pPr>
            <a:endParaRPr lang="en-US" dirty="0">
              <a:ea typeface="Cambria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48842D-7632-7CBB-A9DF-6FD4BF13E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482" y="1485900"/>
            <a:ext cx="4480560" cy="50871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Cambria"/>
              </a:rPr>
              <a:t>Pick up &amp; Drop Off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Walkers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Kiss and Drop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Bikes/Scooters</a:t>
            </a:r>
          </a:p>
          <a:p>
            <a:pPr>
              <a:buClr>
                <a:srgbClr val="404040"/>
              </a:buClr>
            </a:pPr>
            <a:r>
              <a:rPr lang="en-US" sz="2400" dirty="0">
                <a:ea typeface="Cambria"/>
              </a:rPr>
              <a:t>Bus Students</a:t>
            </a:r>
          </a:p>
          <a:p>
            <a:pPr>
              <a:buClr>
                <a:srgbClr val="404040"/>
              </a:buClr>
            </a:pPr>
            <a:r>
              <a:rPr lang="en-US" sz="2400" b="1" dirty="0">
                <a:highlight>
                  <a:srgbClr val="FFFF00"/>
                </a:highlight>
                <a:ea typeface="Cambria"/>
              </a:rPr>
              <a:t>Safety Precautions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Single Point Entry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Drills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ea typeface="Cambria"/>
              </a:rPr>
              <a:t>Locked Doors</a:t>
            </a:r>
          </a:p>
          <a:p>
            <a:pPr>
              <a:buClr>
                <a:srgbClr val="404040"/>
              </a:buClr>
            </a:pPr>
            <a:endParaRPr lang="en-US" dirty="0">
              <a:ea typeface="Cambria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A4B8367-09FF-A294-3C22-5C9BF096CB2F}"/>
              </a:ext>
            </a:extLst>
          </p:cNvPr>
          <p:cNvSpPr/>
          <p:nvPr/>
        </p:nvSpPr>
        <p:spPr>
          <a:xfrm>
            <a:off x="6096000" y="1192696"/>
            <a:ext cx="351911" cy="538038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235318-ACAC-594B-8E46-E8EDC3EB2B24}"/>
              </a:ext>
            </a:extLst>
          </p:cNvPr>
          <p:cNvSpPr/>
          <p:nvPr/>
        </p:nvSpPr>
        <p:spPr>
          <a:xfrm>
            <a:off x="2134827" y="1272208"/>
            <a:ext cx="993913" cy="4750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Green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Pasture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36D91-2D65-9E82-8486-172A3484602E}"/>
              </a:ext>
            </a:extLst>
          </p:cNvPr>
          <p:cNvSpPr/>
          <p:nvPr/>
        </p:nvSpPr>
        <p:spPr>
          <a:xfrm>
            <a:off x="8620845" y="1267539"/>
            <a:ext cx="1126652" cy="4597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Stepping</a:t>
            </a:r>
          </a:p>
          <a:p>
            <a:pPr algn="ctr"/>
            <a:r>
              <a:rPr lang="en-US" b="1" dirty="0"/>
              <a:t>Stone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6C38B-7670-2204-44A4-89BDF2C7A03D}"/>
              </a:ext>
            </a:extLst>
          </p:cNvPr>
          <p:cNvSpPr/>
          <p:nvPr/>
        </p:nvSpPr>
        <p:spPr>
          <a:xfrm>
            <a:off x="2703442" y="-44007"/>
            <a:ext cx="6292158" cy="14179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JWOOD RAW ELEMENTARY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52543F-312B-371B-C24D-AC18F706C741}"/>
              </a:ext>
            </a:extLst>
          </p:cNvPr>
          <p:cNvSpPr/>
          <p:nvPr/>
        </p:nvSpPr>
        <p:spPr>
          <a:xfrm>
            <a:off x="32965" y="6084968"/>
            <a:ext cx="8533664" cy="608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Rio Wrangler</a:t>
            </a: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CABBA204-1891-7E60-C99D-2C6146AB8BB9}"/>
              </a:ext>
            </a:extLst>
          </p:cNvPr>
          <p:cNvSpPr/>
          <p:nvPr/>
        </p:nvSpPr>
        <p:spPr>
          <a:xfrm rot="5400000">
            <a:off x="5387008" y="-1343066"/>
            <a:ext cx="1417983" cy="7288695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EB35455-D757-338D-DB8E-C1D37E9FB557}"/>
              </a:ext>
            </a:extLst>
          </p:cNvPr>
          <p:cNvSpPr/>
          <p:nvPr/>
        </p:nvSpPr>
        <p:spPr>
          <a:xfrm>
            <a:off x="8995599" y="4103491"/>
            <a:ext cx="609600" cy="163001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D7B9DCE-3FCB-151E-F372-097DB8D6FF3A}"/>
              </a:ext>
            </a:extLst>
          </p:cNvPr>
          <p:cNvSpPr/>
          <p:nvPr/>
        </p:nvSpPr>
        <p:spPr>
          <a:xfrm>
            <a:off x="2400912" y="4401381"/>
            <a:ext cx="543339" cy="159026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BC570EE-EDBF-1206-066A-0072E45847E3}"/>
              </a:ext>
            </a:extLst>
          </p:cNvPr>
          <p:cNvSpPr/>
          <p:nvPr/>
        </p:nvSpPr>
        <p:spPr>
          <a:xfrm>
            <a:off x="4350257" y="975731"/>
            <a:ext cx="3313044" cy="1948069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D927BB"/>
                </a:solidFill>
              </a:rPr>
              <a:t>One Way</a:t>
            </a:r>
          </a:p>
        </p:txBody>
      </p:sp>
      <p:sp>
        <p:nvSpPr>
          <p:cNvPr id="15" name="Action Button: Go Hom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BD4CE0B-7BC1-A17A-2A78-4954FEE22DAB}"/>
              </a:ext>
            </a:extLst>
          </p:cNvPr>
          <p:cNvSpPr/>
          <p:nvPr/>
        </p:nvSpPr>
        <p:spPr>
          <a:xfrm>
            <a:off x="3876261" y="3222743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1054CF-4CFF-5BC1-9802-FFC69B020A3A}"/>
              </a:ext>
            </a:extLst>
          </p:cNvPr>
          <p:cNvSpPr/>
          <p:nvPr/>
        </p:nvSpPr>
        <p:spPr>
          <a:xfrm>
            <a:off x="3909622" y="4222189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Home 1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2384C53-C9D7-A053-7646-C6446DA90647}"/>
              </a:ext>
            </a:extLst>
          </p:cNvPr>
          <p:cNvSpPr/>
          <p:nvPr/>
        </p:nvSpPr>
        <p:spPr>
          <a:xfrm>
            <a:off x="5111161" y="4245445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Go Hom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F3B27EC-62D8-CF07-9F89-58E94F9A9A43}"/>
              </a:ext>
            </a:extLst>
          </p:cNvPr>
          <p:cNvSpPr/>
          <p:nvPr/>
        </p:nvSpPr>
        <p:spPr>
          <a:xfrm>
            <a:off x="6248553" y="4234209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Go Home 1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C523325-ECF1-D6C3-4C14-ECCFE00E0964}"/>
              </a:ext>
            </a:extLst>
          </p:cNvPr>
          <p:cNvSpPr/>
          <p:nvPr/>
        </p:nvSpPr>
        <p:spPr>
          <a:xfrm>
            <a:off x="7402226" y="4222189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047D482-42CD-E137-AFC9-D65EA2C6D560}"/>
              </a:ext>
            </a:extLst>
          </p:cNvPr>
          <p:cNvSpPr/>
          <p:nvPr/>
        </p:nvSpPr>
        <p:spPr>
          <a:xfrm>
            <a:off x="5051020" y="3216091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Home 2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40A190D-1B2E-AF67-2957-9572A71D95D4}"/>
              </a:ext>
            </a:extLst>
          </p:cNvPr>
          <p:cNvSpPr/>
          <p:nvPr/>
        </p:nvSpPr>
        <p:spPr>
          <a:xfrm>
            <a:off x="6248553" y="3249868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Go Home 2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132CCE9-DDCE-9D5B-0B90-9C8F94E39AE7}"/>
              </a:ext>
            </a:extLst>
          </p:cNvPr>
          <p:cNvSpPr/>
          <p:nvPr/>
        </p:nvSpPr>
        <p:spPr>
          <a:xfrm>
            <a:off x="7413935" y="3255885"/>
            <a:ext cx="881270" cy="667361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E6738069-7068-3DEB-66DB-9157409E218D}"/>
              </a:ext>
            </a:extLst>
          </p:cNvPr>
          <p:cNvSpPr/>
          <p:nvPr/>
        </p:nvSpPr>
        <p:spPr>
          <a:xfrm>
            <a:off x="464421" y="6022391"/>
            <a:ext cx="2122802" cy="68337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Turn Only</a:t>
            </a:r>
          </a:p>
        </p:txBody>
      </p:sp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BEEF0EA2-1561-C289-8795-B85FD1ABCDE1}"/>
              </a:ext>
            </a:extLst>
          </p:cNvPr>
          <p:cNvSpPr/>
          <p:nvPr/>
        </p:nvSpPr>
        <p:spPr>
          <a:xfrm>
            <a:off x="7813730" y="5934243"/>
            <a:ext cx="1467938" cy="959688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7100E83-739D-D625-D4B0-4B2EC9C9E156}"/>
              </a:ext>
            </a:extLst>
          </p:cNvPr>
          <p:cNvSpPr/>
          <p:nvPr/>
        </p:nvSpPr>
        <p:spPr>
          <a:xfrm>
            <a:off x="9464153" y="2248839"/>
            <a:ext cx="3180802" cy="2947672"/>
          </a:xfrm>
          <a:prstGeom prst="triangle">
            <a:avLst>
              <a:gd name="adj" fmla="val 495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Traffic coming from both directions</a:t>
            </a: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48E13C80-7F64-BD4B-3292-1444B0C94E5E}"/>
              </a:ext>
            </a:extLst>
          </p:cNvPr>
          <p:cNvSpPr/>
          <p:nvPr/>
        </p:nvSpPr>
        <p:spPr>
          <a:xfrm rot="5400000">
            <a:off x="9614934" y="5438331"/>
            <a:ext cx="923043" cy="1881809"/>
          </a:xfrm>
          <a:prstGeom prst="curvedLeftArrow">
            <a:avLst>
              <a:gd name="adj1" fmla="val 25000"/>
              <a:gd name="adj2" fmla="val 50000"/>
              <a:gd name="adj3" fmla="val 5220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2ACAE435-FA69-5C2D-E560-CFF9362C3126}"/>
              </a:ext>
            </a:extLst>
          </p:cNvPr>
          <p:cNvSpPr/>
          <p:nvPr/>
        </p:nvSpPr>
        <p:spPr>
          <a:xfrm>
            <a:off x="9850590" y="5773278"/>
            <a:ext cx="2308445" cy="10708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Rio Wrangler</a:t>
            </a:r>
          </a:p>
        </p:txBody>
      </p:sp>
    </p:spTree>
    <p:extLst>
      <p:ext uri="{BB962C8B-B14F-4D97-AF65-F5344CB8AC3E}">
        <p14:creationId xmlns:p14="http://schemas.microsoft.com/office/powerpoint/2010/main" val="21661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59B8A7B-DB68-4625-86A7-7FECB4C2AE06}">
  <ds:schemaRefs>
    <ds:schemaRef ds:uri="40262f94-9f35-4ac3-9a90-690165a166b7"/>
    <ds:schemaRef ds:uri="a4f35948-e619-41b3-aa29-22878b09c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40262f94-9f35-4ac3-9a90-690165a166b7"/>
    <ds:schemaRef ds:uri="a4f35948-e619-41b3-aa29-22878b09cf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170</TotalTime>
  <Words>817</Words>
  <Application>Microsoft Office PowerPoint</Application>
  <PresentationFormat>Widescreen</PresentationFormat>
  <Paragraphs>189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Cambria</vt:lpstr>
      <vt:lpstr>Cavolini</vt:lpstr>
      <vt:lpstr>inherit</vt:lpstr>
      <vt:lpstr>Open Sans</vt:lpstr>
      <vt:lpstr>Times New Roman</vt:lpstr>
      <vt:lpstr>Wingdings</vt:lpstr>
      <vt:lpstr>Back to School 16x9</vt:lpstr>
      <vt:lpstr>JWOOD RAW ES</vt:lpstr>
      <vt:lpstr>PowerPoint Presentation</vt:lpstr>
      <vt:lpstr>PowerPoint Presentation</vt:lpstr>
      <vt:lpstr>Information Night Agenda </vt:lpstr>
      <vt:lpstr>Our JWood Raw Dream Team</vt:lpstr>
      <vt:lpstr>Mr. JWood Raw</vt:lpstr>
      <vt:lpstr>PowerPoint Presentation</vt:lpstr>
      <vt:lpstr>Logistics and Procedures</vt:lpstr>
      <vt:lpstr>PowerPoint Presentation</vt:lpstr>
      <vt:lpstr>Instructional Commitments and Partners in Education</vt:lpstr>
      <vt:lpstr>Traditional Grades   VS.     Standards Based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 Opportunities &amp;  Job Opportunities</vt:lpstr>
      <vt:lpstr>PowerPoint Presentation</vt:lpstr>
      <vt:lpstr>PowerPoint Presentation</vt:lpstr>
      <vt:lpstr>Our Why!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JWOOD RAW ES</dc:title>
  <dc:creator>AuCoin, Jonna</dc:creator>
  <cp:lastModifiedBy>AuCoin, Jonna</cp:lastModifiedBy>
  <cp:revision>91</cp:revision>
  <dcterms:created xsi:type="dcterms:W3CDTF">2023-04-27T17:10:59Z</dcterms:created>
  <dcterms:modified xsi:type="dcterms:W3CDTF">2023-05-25T03:01:11Z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